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_rels/slide23.xml.rels" ContentType="application/vnd.openxmlformats-package.relationships+xml"/>
  <Override PartName="/ppt/slides/_rels/slide22.xml.rels" ContentType="application/vnd.openxmlformats-package.relationships+xml"/>
  <Override PartName="/ppt/slides/_rels/slide17.xml.rels" ContentType="application/vnd.openxmlformats-package.relationships+xml"/>
  <Override PartName="/ppt/slides/_rels/slide16.xml.rels" ContentType="application/vnd.openxmlformats-package.relationships+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1.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19.xml.rels" ContentType="application/vnd.openxmlformats-package.relationships+xml"/>
  <Override PartName="/ppt/slides/_rels/slide2.xml.rels" ContentType="application/vnd.openxmlformats-package.relationships+xml"/>
  <Override PartName="/ppt/slides/_rels/slide9.xml.rels" ContentType="application/vnd.openxmlformats-package.relationships+xml"/>
  <Override PartName="/ppt/slides/_rels/slide18.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media/image12.png" ContentType="image/png"/>
  <Override PartName="/ppt/media/image11.png" ContentType="image/png"/>
  <Override PartName="/ppt/media/image10.png" ContentType="image/png"/>
  <Override PartName="/ppt/media/image9.png" ContentType="image/png"/>
  <Override PartName="/ppt/media/image8.png" ContentType="image/png"/>
  <Override PartName="/ppt/media/image7.png" ContentType="image/png"/>
  <Override PartName="/ppt/media/image6.png" ContentType="image/png"/>
  <Override PartName="/ppt/media/image5.png" ContentType="image/png"/>
  <Override PartName="/ppt/media/image4.png" ContentType="image/png"/>
  <Override PartName="/ppt/media/image3.png" ContentType="image/png"/>
  <Override PartName="/ppt/media/image13.jpeg" ContentType="image/jpeg"/>
  <Override PartName="/ppt/media/image2.png" ContentType="image/png"/>
  <Override PartName="/ppt/media/image1.png" ContentType="image/png"/>
  <Override PartName="/ppt/slideLayouts/slideLayout68.xml" ContentType="application/vnd.openxmlformats-officedocument.presentationml.slideLayout+xml"/>
  <Override PartName="/ppt/slideLayouts/slideLayout67.xml" ContentType="application/vnd.openxmlformats-officedocument.presentationml.slideLayout+xml"/>
  <Override PartName="/ppt/slideLayouts/slideLayout66.xml" ContentType="application/vnd.openxmlformats-officedocument.presentationml.slideLayout+xml"/>
  <Override PartName="/ppt/slideLayouts/slideLayout65.xml" ContentType="application/vnd.openxmlformats-officedocument.presentationml.slideLayout+xml"/>
  <Override PartName="/ppt/slideLayouts/slideLayout64.xml" ContentType="application/vnd.openxmlformats-officedocument.presentationml.slideLayout+xml"/>
  <Override PartName="/ppt/slideLayouts/slideLayout63.xml" ContentType="application/vnd.openxmlformats-officedocument.presentationml.slideLayout+xml"/>
  <Override PartName="/ppt/slideLayouts/slideLayout62.xml" ContentType="application/vnd.openxmlformats-officedocument.presentationml.slideLayout+xml"/>
  <Override PartName="/ppt/slideLayouts/slideLayout61.xml" ContentType="application/vnd.openxmlformats-officedocument.presentationml.slideLayout+xml"/>
  <Override PartName="/ppt/slideLayouts/slideLayout60.xml" ContentType="application/vnd.openxmlformats-officedocument.presentationml.slideLayout+xml"/>
  <Override PartName="/ppt/slideLayouts/slideLayout59.xml" ContentType="application/vnd.openxmlformats-officedocument.presentationml.slideLayout+xml"/>
  <Override PartName="/ppt/slideLayouts/slideLayout58.xml" ContentType="application/vnd.openxmlformats-officedocument.presentationml.slideLayout+xml"/>
  <Override PartName="/ppt/slideLayouts/slideLayout57.xml" ContentType="application/vnd.openxmlformats-officedocument.presentationml.slideLayout+xml"/>
  <Override PartName="/ppt/slideLayouts/slideLayout56.xml" ContentType="application/vnd.openxmlformats-officedocument.presentationml.slideLayout+xml"/>
  <Override PartName="/ppt/slideLayouts/slideLayout55.xml" ContentType="application/vnd.openxmlformats-officedocument.presentationml.slideLayout+xml"/>
  <Override PartName="/ppt/slideLayouts/slideLayout54.xml" ContentType="application/vnd.openxmlformats-officedocument.presentationml.slideLayout+xml"/>
  <Override PartName="/ppt/slideLayouts/slideLayout1.xml" ContentType="application/vnd.openxmlformats-officedocument.presentationml.slideLayout+xml"/>
  <Override PartName="/ppt/slideLayouts/slideLayout49.xml" ContentType="application/vnd.openxmlformats-officedocument.presentationml.slideLayout+xml"/>
  <Override PartName="/ppt/slideLayouts/slideLayout48.xml" ContentType="application/vnd.openxmlformats-officedocument.presentationml.slideLayout+xml"/>
  <Override PartName="/ppt/slideLayouts/slideLayout47.xml" ContentType="application/vnd.openxmlformats-officedocument.presentationml.slideLayout+xml"/>
  <Override PartName="/ppt/slideLayouts/slideLayout46.xml" ContentType="application/vnd.openxmlformats-officedocument.presentationml.slideLayout+xml"/>
  <Override PartName="/ppt/slideLayouts/slideLayout45.xml" ContentType="application/vnd.openxmlformats-officedocument.presentationml.slideLayout+xml"/>
  <Override PartName="/ppt/slideLayouts/slideLayout39.xml" ContentType="application/vnd.openxmlformats-officedocument.presentationml.slideLayout+xml"/>
  <Override PartName="/ppt/slideLayouts/slideLayout38.xml" ContentType="application/vnd.openxmlformats-officedocument.presentationml.slideLayout+xml"/>
  <Override PartName="/ppt/slideLayouts/slideLayout37.xml" ContentType="application/vnd.openxmlformats-officedocument.presentationml.slideLayout+xml"/>
  <Override PartName="/ppt/slideLayouts/slideLayout36.xml" ContentType="application/vnd.openxmlformats-officedocument.presentationml.slideLayout+xml"/>
  <Override PartName="/ppt/slideLayouts/slideLayout35.xml" ContentType="application/vnd.openxmlformats-officedocument.presentationml.slideLayout+xml"/>
  <Override PartName="/ppt/slideLayouts/slideLayout34.xml" ContentType="application/vnd.openxmlformats-officedocument.presentationml.slideLayout+xml"/>
  <Override PartName="/ppt/slideLayouts/slideLayout33.xml" ContentType="application/vnd.openxmlformats-officedocument.presentationml.slideLayout+xml"/>
  <Override PartName="/ppt/slideLayouts/slideLayout32.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2.xml" ContentType="application/vnd.openxmlformats-officedocument.presentationml.slideLayout+xml"/>
  <Override PartName="/ppt/slideLayouts/slideLayout21.xml" ContentType="application/vnd.openxmlformats-officedocument.presentationml.slideLayout+xml"/>
  <Override PartName="/ppt/slideLayouts/slideLayout44.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43.xml" ContentType="application/vnd.openxmlformats-officedocument.presentationml.slideLayout+xml"/>
  <Override PartName="/ppt/slideLayouts/slideLayout18.xml" ContentType="application/vnd.openxmlformats-officedocument.presentationml.slideLayout+xml"/>
  <Override PartName="/ppt/slideLayouts/slideLayout40.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69.xml" ContentType="application/vnd.openxmlformats-officedocument.presentationml.slideLayout+xml"/>
  <Override PartName="/ppt/slideLayouts/slideLayout10.xml" ContentType="application/vnd.openxmlformats-officedocument.presentationml.slideLayout+xml"/>
  <Override PartName="/ppt/slideLayouts/slideLayout53.xml" ContentType="application/vnd.openxmlformats-officedocument.presentationml.slideLayout+xml"/>
  <Override PartName="/ppt/slideLayouts/slideLayout28.xml" ContentType="application/vnd.openxmlformats-officedocument.presentationml.slideLayout+xml"/>
  <Override PartName="/ppt/slideLayouts/slideLayout9.xml" ContentType="application/vnd.openxmlformats-officedocument.presentationml.slideLayout+xml"/>
  <Override PartName="/ppt/slideLayouts/slideLayout29.xml" ContentType="application/vnd.openxmlformats-officedocument.presentationml.slideLayout+xml"/>
  <Override PartName="/ppt/slideLayouts/slideLayout52.xml" ContentType="application/vnd.openxmlformats-officedocument.presentationml.slideLayout+xml"/>
  <Override PartName="/ppt/slideLayouts/slideLayout27.xml" ContentType="application/vnd.openxmlformats-officedocument.presentationml.slideLayout+xml"/>
  <Override PartName="/ppt/slideLayouts/slideLayout72.xml" ContentType="application/vnd.openxmlformats-officedocument.presentationml.slideLayout+xml"/>
  <Override PartName="/ppt/slideLayouts/slideLayout8.xml" ContentType="application/vnd.openxmlformats-officedocument.presentationml.slideLayout+xml"/>
  <Override PartName="/ppt/slideLayouts/slideLayout51.xml" ContentType="application/vnd.openxmlformats-officedocument.presentationml.slideLayout+xml"/>
  <Override PartName="/ppt/slideLayouts/slideLayout26.xml" ContentType="application/vnd.openxmlformats-officedocument.presentationml.slideLayout+xml"/>
  <Override PartName="/ppt/slideLayouts/slideLayout71.xml" ContentType="application/vnd.openxmlformats-officedocument.presentationml.slideLayout+xml"/>
  <Override PartName="/ppt/slideLayouts/slideLayout7.xml" ContentType="application/vnd.openxmlformats-officedocument.presentationml.slideLayout+xml"/>
  <Override PartName="/ppt/slideLayouts/_rels/slideLayout72.xml.rels" ContentType="application/vnd.openxmlformats-package.relationships+xml"/>
  <Override PartName="/ppt/slideLayouts/_rels/slideLayout71.xml.rels" ContentType="application/vnd.openxmlformats-package.relationships+xml"/>
  <Override PartName="/ppt/slideLayouts/_rels/slideLayout70.xml.rels" ContentType="application/vnd.openxmlformats-package.relationships+xml"/>
  <Override PartName="/ppt/slideLayouts/_rels/slideLayout63.xml.rels" ContentType="application/vnd.openxmlformats-package.relationships+xml"/>
  <Override PartName="/ppt/slideLayouts/_rels/slideLayout62.xml.rels" ContentType="application/vnd.openxmlformats-package.relationships+xml"/>
  <Override PartName="/ppt/slideLayouts/_rels/slideLayout61.xml.rels" ContentType="application/vnd.openxmlformats-package.relationships+xml"/>
  <Override PartName="/ppt/slideLayouts/_rels/slideLayout60.xml.rels" ContentType="application/vnd.openxmlformats-package.relationships+xml"/>
  <Override PartName="/ppt/slideLayouts/_rels/slideLayout59.xml.rels" ContentType="application/vnd.openxmlformats-package.relationships+xml"/>
  <Override PartName="/ppt/slideLayouts/_rels/slideLayout8.xml.rels" ContentType="application/vnd.openxmlformats-package.relationships+xml"/>
  <Override PartName="/ppt/slideLayouts/_rels/slideLayout21.xml.rels" ContentType="application/vnd.openxmlformats-package.relationships+xml"/>
  <Override PartName="/ppt/slideLayouts/_rels/slideLayout53.xml.rels" ContentType="application/vnd.openxmlformats-package.relationships+xml"/>
  <Override PartName="/ppt/slideLayouts/_rels/slideLayout7.xml.rels" ContentType="application/vnd.openxmlformats-package.relationships+xml"/>
  <Override PartName="/ppt/slideLayouts/_rels/slideLayout20.xml.rels" ContentType="application/vnd.openxmlformats-package.relationships+xml"/>
  <Override PartName="/ppt/slideLayouts/_rels/slideLayout52.xml.rels" ContentType="application/vnd.openxmlformats-package.relationships+xml"/>
  <Override PartName="/ppt/slideLayouts/_rels/slideLayout51.xml.rels" ContentType="application/vnd.openxmlformats-package.relationships+xml"/>
  <Override PartName="/ppt/slideLayouts/_rels/slideLayout5.xml.rels" ContentType="application/vnd.openxmlformats-package.relationships+xml"/>
  <Override PartName="/ppt/slideLayouts/_rels/slideLayout50.xml.rels" ContentType="application/vnd.openxmlformats-package.relationships+xml"/>
  <Override PartName="/ppt/slideLayouts/_rels/slideLayout11.xml.rels" ContentType="application/vnd.openxmlformats-package.relationships+xml"/>
  <Override PartName="/ppt/slideLayouts/_rels/slideLayout43.xml.rels" ContentType="application/vnd.openxmlformats-package.relationships+xml"/>
  <Override PartName="/ppt/slideLayouts/_rels/slideLayout10.xml.rels" ContentType="application/vnd.openxmlformats-package.relationships+xml"/>
  <Override PartName="/ppt/slideLayouts/_rels/slideLayout42.xml.rels" ContentType="application/vnd.openxmlformats-package.relationships+xml"/>
  <Override PartName="/ppt/slideLayouts/_rels/slideLayout41.xml.rels" ContentType="application/vnd.openxmlformats-package.relationships+xml"/>
  <Override PartName="/ppt/slideLayouts/_rels/slideLayout40.xml.rels" ContentType="application/vnd.openxmlformats-package.relationships+xml"/>
  <Override PartName="/ppt/slideLayouts/_rels/slideLayout66.xml.rels" ContentType="application/vnd.openxmlformats-package.relationships+xml"/>
  <Override PartName="/ppt/slideLayouts/_rels/slideLayout34.xml.rels" ContentType="application/vnd.openxmlformats-package.relationships+xml"/>
  <Override PartName="/ppt/slideLayouts/_rels/slideLayout65.xml.rels" ContentType="application/vnd.openxmlformats-package.relationships+xml"/>
  <Override PartName="/ppt/slideLayouts/_rels/slideLayout33.xml.rels" ContentType="application/vnd.openxmlformats-package.relationships+xml"/>
  <Override PartName="/ppt/slideLayouts/_rels/slideLayout64.xml.rels" ContentType="application/vnd.openxmlformats-package.relationships+xml"/>
  <Override PartName="/ppt/slideLayouts/_rels/slideLayout32.xml.rels" ContentType="application/vnd.openxmlformats-package.relationships+xml"/>
  <Override PartName="/ppt/slideLayouts/_rels/slideLayout31.xml.rels" ContentType="application/vnd.openxmlformats-package.relationships+xml"/>
  <Override PartName="/ppt/slideLayouts/_rels/slideLayout30.xml.rels" ContentType="application/vnd.openxmlformats-package.relationships+xml"/>
  <Override PartName="/ppt/slideLayouts/_rels/slideLayout28.xml.rels" ContentType="application/vnd.openxmlformats-package.relationships+xml"/>
  <Override PartName="/ppt/slideLayouts/_rels/slideLayout54.xml.rels" ContentType="application/vnd.openxmlformats-package.relationships+xml"/>
  <Override PartName="/ppt/slideLayouts/_rels/slideLayout22.xml.rels" ContentType="application/vnd.openxmlformats-package.relationships+xml"/>
  <Override PartName="/ppt/slideLayouts/_rels/slideLayout9.xml.rels" ContentType="application/vnd.openxmlformats-package.relationships+xml"/>
  <Override PartName="/ppt/slideLayouts/_rels/slideLayout27.xml.rels" ContentType="application/vnd.openxmlformats-package.relationships+xml"/>
  <Override PartName="/ppt/slideLayouts/_rels/slideLayout49.xml.rels" ContentType="application/vnd.openxmlformats-package.relationships+xml"/>
  <Override PartName="/ppt/slideLayouts/_rels/slideLayout56.xml.rels" ContentType="application/vnd.openxmlformats-package.relationships+xml"/>
  <Override PartName="/ppt/slideLayouts/_rels/slideLayout24.xml.rels" ContentType="application/vnd.openxmlformats-package.relationships+xml"/>
  <Override PartName="/ppt/slideLayouts/_rels/slideLayout48.xml.rels" ContentType="application/vnd.openxmlformats-package.relationships+xml"/>
  <Override PartName="/ppt/slideLayouts/_rels/slideLayout55.xml.rels" ContentType="application/vnd.openxmlformats-package.relationships+xml"/>
  <Override PartName="/ppt/slideLayouts/_rels/slideLayout23.xml.rels" ContentType="application/vnd.openxmlformats-package.relationships+xml"/>
  <Override PartName="/ppt/slideLayouts/_rels/slideLayout47.xml.rels" ContentType="application/vnd.openxmlformats-package.relationships+xml"/>
  <Override PartName="/ppt/slideLayouts/_rels/slideLayout4.xml.rels" ContentType="application/vnd.openxmlformats-package.relationships+xml"/>
  <Override PartName="/ppt/slideLayouts/_rels/slideLayout46.xml.rels" ContentType="application/vnd.openxmlformats-package.relationships+xml"/>
  <Override PartName="/ppt/slideLayouts/_rels/slideLayout3.xml.rels" ContentType="application/vnd.openxmlformats-package.relationships+xml"/>
  <Override PartName="/ppt/slideLayouts/_rels/slideLayout13.xml.rels" ContentType="application/vnd.openxmlformats-package.relationships+xml"/>
  <Override PartName="/ppt/slideLayouts/_rels/slideLayout45.xml.rels" ContentType="application/vnd.openxmlformats-package.relationships+xml"/>
  <Override PartName="/ppt/slideLayouts/_rels/slideLayout2.xml.rels" ContentType="application/vnd.openxmlformats-package.relationships+xml"/>
  <Override PartName="/ppt/slideLayouts/_rels/slideLayout19.xml.rels" ContentType="application/vnd.openxmlformats-package.relationships+xml"/>
  <Override PartName="/ppt/slideLayouts/_rels/slideLayout18.xml.rels" ContentType="application/vnd.openxmlformats-package.relationships+xml"/>
  <Override PartName="/ppt/slideLayouts/_rels/slideLayout16.xml.rels" ContentType="application/vnd.openxmlformats-package.relationships+xml"/>
  <Override PartName="/ppt/slideLayouts/_rels/slideLayout15.xml.rels" ContentType="application/vnd.openxmlformats-package.relationships+xml"/>
  <Override PartName="/ppt/slideLayouts/_rels/slideLayout29.xml.rels" ContentType="application/vnd.openxmlformats-package.relationships+xml"/>
  <Override PartName="/ppt/slideLayouts/_rels/slideLayout1.xml.rels" ContentType="application/vnd.openxmlformats-package.relationships+xml"/>
  <Override PartName="/ppt/slideLayouts/_rels/slideLayout39.xml.rels" ContentType="application/vnd.openxmlformats-package.relationships+xml"/>
  <Override PartName="/ppt/slideLayouts/_rels/slideLayout14.xml.rels" ContentType="application/vnd.openxmlformats-package.relationships+xml"/>
  <Override PartName="/ppt/slideLayouts/_rels/slideLayout38.xml.rels" ContentType="application/vnd.openxmlformats-package.relationships+xml"/>
  <Override PartName="/ppt/slideLayouts/_rels/slideLayout6.xml.rels" ContentType="application/vnd.openxmlformats-package.relationships+xml"/>
  <Override PartName="/ppt/slideLayouts/_rels/slideLayout69.xml.rels" ContentType="application/vnd.openxmlformats-package.relationships+xml"/>
  <Override PartName="/ppt/slideLayouts/_rels/slideLayout37.xml.rels" ContentType="application/vnd.openxmlformats-package.relationships+xml"/>
  <Override PartName="/ppt/slideLayouts/_rels/slideLayout44.xml.rels" ContentType="application/vnd.openxmlformats-package.relationships+xml"/>
  <Override PartName="/ppt/slideLayouts/_rels/slideLayout12.xml.rels" ContentType="application/vnd.openxmlformats-package.relationships+xml"/>
  <Override PartName="/ppt/slideLayouts/_rels/slideLayout58.xml.rels" ContentType="application/vnd.openxmlformats-package.relationships+xml"/>
  <Override PartName="/ppt/slideLayouts/_rels/slideLayout26.xml.rels" ContentType="application/vnd.openxmlformats-package.relationships+xml"/>
  <Override PartName="/ppt/slideLayouts/_rels/slideLayout68.xml.rels" ContentType="application/vnd.openxmlformats-package.relationships+xml"/>
  <Override PartName="/ppt/slideLayouts/_rels/slideLayout36.xml.rels" ContentType="application/vnd.openxmlformats-package.relationships+xml"/>
  <Override PartName="/ppt/slideLayouts/_rels/slideLayout57.xml.rels" ContentType="application/vnd.openxmlformats-package.relationships+xml"/>
  <Override PartName="/ppt/slideLayouts/_rels/slideLayout25.xml.rels" ContentType="application/vnd.openxmlformats-package.relationships+xml"/>
  <Override PartName="/ppt/slideLayouts/_rels/slideLayout67.xml.rels" ContentType="application/vnd.openxmlformats-package.relationships+xml"/>
  <Override PartName="/ppt/slideLayouts/_rels/slideLayout35.xml.rels" ContentType="application/vnd.openxmlformats-package.relationships+xml"/>
  <Override PartName="/ppt/slideLayouts/_rels/slideLayout17.xml.rels" ContentType="application/vnd.openxmlformats-package.relationships+xml"/>
  <Override PartName="/ppt/slideLayouts/slideLayout50.xml" ContentType="application/vnd.openxmlformats-officedocument.presentationml.slideLayout+xml"/>
  <Override PartName="/ppt/slideLayouts/slideLayout25.xml" ContentType="application/vnd.openxmlformats-officedocument.presentationml.slideLayout+xml"/>
  <Override PartName="/ppt/slideLayouts/slideLayout70.xml" ContentType="application/vnd.openxmlformats-officedocument.presentationml.slideLayout+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2.xml" ContentType="application/vnd.openxmlformats-officedocument.presentationml.slideLayout+xml"/>
  <Override PartName="/ppt/slideLayouts/slideLayout17.xml" ContentType="application/vnd.openxmlformats-officedocument.presentationml.slideLayout+xml"/>
  <Override PartName="/ppt/slideLayouts/slideLayout41.xml" ContentType="application/vnd.openxmlformats-officedocument.presentationml.slideLayout+xml"/>
  <Override PartName="/ppt/slideLayouts/slideLayout16.xml" ContentType="application/vnd.openxmlformats-officedocument.presentationml.slideLayout+xml"/>
  <Override PartName="/ppt/theme/theme6.xml" ContentType="application/vnd.openxmlformats-officedocument.theme+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6.xml" ContentType="application/vnd.openxmlformats-officedocument.presentationml.slideMaster+xml"/>
  <Override PartName="/ppt/slideMasters/slideMaster5.xml" ContentType="application/vnd.openxmlformats-officedocument.presentationml.slideMaster+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presentation.xml" ContentType="application/vnd.openxmlformats-officedocument.presentationml.presentation.main+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 id="2147483674" r:id="rId4"/>
    <p:sldMasterId id="2147483687" r:id="rId5"/>
    <p:sldMasterId id="2147483700" r:id="rId6"/>
    <p:sldMasterId id="2147483713" r:id="rId7"/>
  </p:sld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png"/><Relationship Id="rId3" Type="http://schemas.openxmlformats.org/officeDocument/2006/relationships/image" Target="../media/image6.png"/>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7.png"/><Relationship Id="rId3" Type="http://schemas.openxmlformats.org/officeDocument/2006/relationships/image" Target="../media/image8.png"/>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9.png"/><Relationship Id="rId3" Type="http://schemas.openxmlformats.org/officeDocument/2006/relationships/image" Target="../media/image10.png"/>
</Relationships>
</file>

<file path=ppt/slideLayouts/_rels/slideLayout6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3.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4.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5.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7.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8.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9.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0.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2.xml.rels><?xml version="1.0" encoding="UTF-8"?>
<Relationships xmlns="http://schemas.openxmlformats.org/package/2006/relationships"><Relationship Id="rId1" Type="http://schemas.openxmlformats.org/officeDocument/2006/relationships/slideMaster" Target="../slideMasters/slideMaster6.xml"/><Relationship Id="rId2" Type="http://schemas.openxmlformats.org/officeDocument/2006/relationships/image" Target="../media/image11.png"/><Relationship Id="rId3" Type="http://schemas.openxmlformats.org/officeDocument/2006/relationships/image" Target="../media/image12.png"/>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35" name="PlaceHolder 2"/>
          <p:cNvSpPr>
            <a:spLocks noGrp="1"/>
          </p:cNvSpPr>
          <p:nvPr>
            <p:ph type="body"/>
          </p:nvPr>
        </p:nvSpPr>
        <p:spPr>
          <a:xfrm>
            <a:off x="457200" y="1600200"/>
            <a:ext cx="8229240" cy="2158560"/>
          </a:xfrm>
          <a:prstGeom prst="rect">
            <a:avLst/>
          </a:prstGeom>
        </p:spPr>
        <p:txBody>
          <a:bodyPr lIns="0" rIns="0" tIns="0" bIns="0"/>
          <a:p>
            <a:endParaRPr/>
          </a:p>
        </p:txBody>
      </p:sp>
      <p:sp>
        <p:nvSpPr>
          <p:cNvPr id="36" name="PlaceHolder 3"/>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38"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39"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40" name="PlaceHolder 4"/>
          <p:cNvSpPr>
            <a:spLocks noGrp="1"/>
          </p:cNvSpPr>
          <p:nvPr>
            <p:ph type="body"/>
          </p:nvPr>
        </p:nvSpPr>
        <p:spPr>
          <a:xfrm>
            <a:off x="4674240" y="3964320"/>
            <a:ext cx="4015800" cy="2158560"/>
          </a:xfrm>
          <a:prstGeom prst="rect">
            <a:avLst/>
          </a:prstGeom>
        </p:spPr>
        <p:txBody>
          <a:bodyPr lIns="0" rIns="0" tIns="0" bIns="0"/>
          <a:p>
            <a:endParaRPr/>
          </a:p>
        </p:txBody>
      </p:sp>
      <p:sp>
        <p:nvSpPr>
          <p:cNvPr id="41" name="PlaceHolder 5"/>
          <p:cNvSpPr>
            <a:spLocks noGrp="1"/>
          </p:cNvSpPr>
          <p:nvPr>
            <p:ph type="body"/>
          </p:nvPr>
        </p:nvSpPr>
        <p:spPr>
          <a:xfrm>
            <a:off x="457200" y="3964320"/>
            <a:ext cx="4015800" cy="2158560"/>
          </a:xfrm>
          <a:prstGeom prst="rect">
            <a:avLst/>
          </a:prstGeom>
        </p:spPr>
        <p:txBody>
          <a:bodyPr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43" name="PlaceHolder 2"/>
          <p:cNvSpPr>
            <a:spLocks noGrp="1"/>
          </p:cNvSpPr>
          <p:nvPr>
            <p:ph type="body"/>
          </p:nvPr>
        </p:nvSpPr>
        <p:spPr>
          <a:xfrm>
            <a:off x="457200" y="1600200"/>
            <a:ext cx="8229240" cy="4525560"/>
          </a:xfrm>
          <a:prstGeom prst="rect">
            <a:avLst/>
          </a:prstGeom>
        </p:spPr>
        <p:txBody>
          <a:bodyPr lIns="0" rIns="0" tIns="0" bIns="0"/>
          <a:p>
            <a:endParaRPr/>
          </a:p>
        </p:txBody>
      </p:sp>
      <p:sp>
        <p:nvSpPr>
          <p:cNvPr id="44" name="PlaceHolder 3"/>
          <p:cNvSpPr>
            <a:spLocks noGrp="1"/>
          </p:cNvSpPr>
          <p:nvPr>
            <p:ph type="body"/>
          </p:nvPr>
        </p:nvSpPr>
        <p:spPr>
          <a:xfrm>
            <a:off x="457200" y="1600200"/>
            <a:ext cx="8229240" cy="4525560"/>
          </a:xfrm>
          <a:prstGeom prst="rect">
            <a:avLst/>
          </a:prstGeom>
        </p:spPr>
        <p:txBody>
          <a:bodyPr lIns="0" rIns="0" tIns="0" bIns="0"/>
          <a:p>
            <a:endParaRPr/>
          </a:p>
        </p:txBody>
      </p:sp>
      <p:pic>
        <p:nvPicPr>
          <p:cNvPr id="45" name="" descr=""/>
          <p:cNvPicPr/>
          <p:nvPr/>
        </p:nvPicPr>
        <p:blipFill>
          <a:blip r:embed="rId2"/>
          <a:stretch/>
        </p:blipFill>
        <p:spPr>
          <a:xfrm>
            <a:off x="1735200" y="1599840"/>
            <a:ext cx="5672520" cy="4525560"/>
          </a:xfrm>
          <a:prstGeom prst="rect">
            <a:avLst/>
          </a:prstGeom>
          <a:ln>
            <a:noFill/>
          </a:ln>
        </p:spPr>
      </p:pic>
      <p:pic>
        <p:nvPicPr>
          <p:cNvPr id="46" name="" descr=""/>
          <p:cNvPicPr/>
          <p:nvPr/>
        </p:nvPicPr>
        <p:blipFill>
          <a:blip r:embed="rId3"/>
          <a:stretch/>
        </p:blipFill>
        <p:spPr>
          <a:xfrm>
            <a:off x="1735200" y="1599840"/>
            <a:ext cx="5672520" cy="452556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60" name="PlaceHolder 2"/>
          <p:cNvSpPr>
            <a:spLocks noGrp="1"/>
          </p:cNvSpPr>
          <p:nvPr>
            <p:ph type="subTitle"/>
          </p:nvPr>
        </p:nvSpPr>
        <p:spPr>
          <a:xfrm>
            <a:off x="457200" y="1600200"/>
            <a:ext cx="8229240" cy="4525560"/>
          </a:xfrm>
          <a:prstGeom prst="rect">
            <a:avLst/>
          </a:prstGeom>
        </p:spPr>
        <p:txBody>
          <a:bodyPr lIns="0" rIns="0" tIns="0" bIns="0" anchor="ctr"/>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62" name="PlaceHolder 2"/>
          <p:cNvSpPr>
            <a:spLocks noGrp="1"/>
          </p:cNvSpPr>
          <p:nvPr>
            <p:ph type="body"/>
          </p:nvPr>
        </p:nvSpPr>
        <p:spPr>
          <a:xfrm>
            <a:off x="457200" y="1600200"/>
            <a:ext cx="8229240" cy="4525560"/>
          </a:xfrm>
          <a:prstGeom prst="rect">
            <a:avLst/>
          </a:prstGeom>
        </p:spPr>
        <p:txBody>
          <a:bodyPr lIns="0" rIns="0" tIns="0" bIns="0"/>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64"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65" name="PlaceHolder 3"/>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66" name="PlaceHolder 1"/>
          <p:cNvSpPr>
            <a:spLocks noGrp="1"/>
          </p:cNvSpPr>
          <p:nvPr>
            <p:ph type="title"/>
          </p:nvPr>
        </p:nvSpPr>
        <p:spPr>
          <a:xfrm>
            <a:off x="457200" y="274320"/>
            <a:ext cx="8229240" cy="1142640"/>
          </a:xfrm>
          <a:prstGeom prst="rect">
            <a:avLst/>
          </a:prstGeom>
        </p:spPr>
        <p:txBody>
          <a:bodyPr lIns="0" rIns="0" tIns="0" bIns="0" anchor="ctr"/>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67" name="PlaceHolder 1"/>
          <p:cNvSpPr>
            <a:spLocks noGrp="1"/>
          </p:cNvSpPr>
          <p:nvPr>
            <p:ph type="subTitle"/>
          </p:nvPr>
        </p:nvSpPr>
        <p:spPr>
          <a:xfrm>
            <a:off x="457200" y="274320"/>
            <a:ext cx="8229240" cy="5297760"/>
          </a:xfrm>
          <a:prstGeom prst="rect">
            <a:avLst/>
          </a:prstGeom>
        </p:spPr>
        <p:txBody>
          <a:bodyPr lIns="0" rIns="0" tIns="0" bIns="0" anchor="ctr"/>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69"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70" name="PlaceHolder 3"/>
          <p:cNvSpPr>
            <a:spLocks noGrp="1"/>
          </p:cNvSpPr>
          <p:nvPr>
            <p:ph type="body"/>
          </p:nvPr>
        </p:nvSpPr>
        <p:spPr>
          <a:xfrm>
            <a:off x="457200" y="3964320"/>
            <a:ext cx="4015800" cy="2158560"/>
          </a:xfrm>
          <a:prstGeom prst="rect">
            <a:avLst/>
          </a:prstGeom>
        </p:spPr>
        <p:txBody>
          <a:bodyPr lIns="0" rIns="0" tIns="0" bIns="0"/>
          <a:p>
            <a:endParaRPr/>
          </a:p>
        </p:txBody>
      </p:sp>
      <p:sp>
        <p:nvSpPr>
          <p:cNvPr id="71" name="PlaceHolder 4"/>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4" name="PlaceHolder 2"/>
          <p:cNvSpPr>
            <a:spLocks noGrp="1"/>
          </p:cNvSpPr>
          <p:nvPr>
            <p:ph type="subTitle"/>
          </p:nvPr>
        </p:nvSpPr>
        <p:spPr>
          <a:xfrm>
            <a:off x="457200" y="1600200"/>
            <a:ext cx="8229240" cy="4525560"/>
          </a:xfrm>
          <a:prstGeom prst="rect">
            <a:avLst/>
          </a:prstGeom>
        </p:spPr>
        <p:txBody>
          <a:bodyPr lIns="0" rIns="0" tIns="0" bIns="0" anchor="ctr"/>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73"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74"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75" name="PlaceHolder 4"/>
          <p:cNvSpPr>
            <a:spLocks noGrp="1"/>
          </p:cNvSpPr>
          <p:nvPr>
            <p:ph type="body"/>
          </p:nvPr>
        </p:nvSpPr>
        <p:spPr>
          <a:xfrm>
            <a:off x="4674240" y="3964320"/>
            <a:ext cx="4015800" cy="2158560"/>
          </a:xfrm>
          <a:prstGeom prst="rect">
            <a:avLst/>
          </a:prstGeom>
        </p:spPr>
        <p:txBody>
          <a:bodyPr lIns="0" rIns="0" tIns="0" bIns="0"/>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77"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78"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79" name="PlaceHolder 4"/>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81" name="PlaceHolder 2"/>
          <p:cNvSpPr>
            <a:spLocks noGrp="1"/>
          </p:cNvSpPr>
          <p:nvPr>
            <p:ph type="body"/>
          </p:nvPr>
        </p:nvSpPr>
        <p:spPr>
          <a:xfrm>
            <a:off x="457200" y="1600200"/>
            <a:ext cx="8229240" cy="2158560"/>
          </a:xfrm>
          <a:prstGeom prst="rect">
            <a:avLst/>
          </a:prstGeom>
        </p:spPr>
        <p:txBody>
          <a:bodyPr lIns="0" rIns="0" tIns="0" bIns="0"/>
          <a:p>
            <a:endParaRPr/>
          </a:p>
        </p:txBody>
      </p:sp>
      <p:sp>
        <p:nvSpPr>
          <p:cNvPr id="82" name="PlaceHolder 3"/>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84"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85"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86" name="PlaceHolder 4"/>
          <p:cNvSpPr>
            <a:spLocks noGrp="1"/>
          </p:cNvSpPr>
          <p:nvPr>
            <p:ph type="body"/>
          </p:nvPr>
        </p:nvSpPr>
        <p:spPr>
          <a:xfrm>
            <a:off x="4674240" y="3964320"/>
            <a:ext cx="4015800" cy="2158560"/>
          </a:xfrm>
          <a:prstGeom prst="rect">
            <a:avLst/>
          </a:prstGeom>
        </p:spPr>
        <p:txBody>
          <a:bodyPr lIns="0" rIns="0" tIns="0" bIns="0"/>
          <a:p>
            <a:endParaRPr/>
          </a:p>
        </p:txBody>
      </p:sp>
      <p:sp>
        <p:nvSpPr>
          <p:cNvPr id="87" name="PlaceHolder 5"/>
          <p:cNvSpPr>
            <a:spLocks noGrp="1"/>
          </p:cNvSpPr>
          <p:nvPr>
            <p:ph type="body"/>
          </p:nvPr>
        </p:nvSpPr>
        <p:spPr>
          <a:xfrm>
            <a:off x="457200" y="3964320"/>
            <a:ext cx="4015800" cy="2158560"/>
          </a:xfrm>
          <a:prstGeom prst="rect">
            <a:avLst/>
          </a:prstGeom>
        </p:spPr>
        <p:txBody>
          <a:bodyPr lIns="0" rIns="0" tIns="0" bIns="0"/>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89" name="PlaceHolder 2"/>
          <p:cNvSpPr>
            <a:spLocks noGrp="1"/>
          </p:cNvSpPr>
          <p:nvPr>
            <p:ph type="body"/>
          </p:nvPr>
        </p:nvSpPr>
        <p:spPr>
          <a:xfrm>
            <a:off x="457200" y="1600200"/>
            <a:ext cx="8229240" cy="4525560"/>
          </a:xfrm>
          <a:prstGeom prst="rect">
            <a:avLst/>
          </a:prstGeom>
        </p:spPr>
        <p:txBody>
          <a:bodyPr lIns="0" rIns="0" tIns="0" bIns="0"/>
          <a:p>
            <a:endParaRPr/>
          </a:p>
        </p:txBody>
      </p:sp>
      <p:sp>
        <p:nvSpPr>
          <p:cNvPr id="90" name="PlaceHolder 3"/>
          <p:cNvSpPr>
            <a:spLocks noGrp="1"/>
          </p:cNvSpPr>
          <p:nvPr>
            <p:ph type="body"/>
          </p:nvPr>
        </p:nvSpPr>
        <p:spPr>
          <a:xfrm>
            <a:off x="457200" y="1600200"/>
            <a:ext cx="8229240" cy="4525560"/>
          </a:xfrm>
          <a:prstGeom prst="rect">
            <a:avLst/>
          </a:prstGeom>
        </p:spPr>
        <p:txBody>
          <a:bodyPr lIns="0" rIns="0" tIns="0" bIns="0"/>
          <a:p>
            <a:endParaRPr/>
          </a:p>
        </p:txBody>
      </p:sp>
      <p:pic>
        <p:nvPicPr>
          <p:cNvPr id="91" name="" descr=""/>
          <p:cNvPicPr/>
          <p:nvPr/>
        </p:nvPicPr>
        <p:blipFill>
          <a:blip r:embed="rId2"/>
          <a:stretch/>
        </p:blipFill>
        <p:spPr>
          <a:xfrm>
            <a:off x="1735200" y="1599840"/>
            <a:ext cx="5672520" cy="4525560"/>
          </a:xfrm>
          <a:prstGeom prst="rect">
            <a:avLst/>
          </a:prstGeom>
          <a:ln>
            <a:noFill/>
          </a:ln>
        </p:spPr>
      </p:pic>
      <p:pic>
        <p:nvPicPr>
          <p:cNvPr id="92" name="" descr=""/>
          <p:cNvPicPr/>
          <p:nvPr/>
        </p:nvPicPr>
        <p:blipFill>
          <a:blip r:embed="rId3"/>
          <a:stretch/>
        </p:blipFill>
        <p:spPr>
          <a:xfrm>
            <a:off x="1735200" y="1599840"/>
            <a:ext cx="5672520" cy="4525560"/>
          </a:xfrm>
          <a:prstGeom prst="rect">
            <a:avLst/>
          </a:prstGeom>
          <a:ln>
            <a:noFill/>
          </a:ln>
        </p:spPr>
      </p:pic>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06" name="PlaceHolder 2"/>
          <p:cNvSpPr>
            <a:spLocks noGrp="1"/>
          </p:cNvSpPr>
          <p:nvPr>
            <p:ph type="subTitle"/>
          </p:nvPr>
        </p:nvSpPr>
        <p:spPr>
          <a:xfrm>
            <a:off x="457200" y="1600200"/>
            <a:ext cx="8229240" cy="4525560"/>
          </a:xfrm>
          <a:prstGeom prst="rect">
            <a:avLst/>
          </a:prstGeom>
        </p:spPr>
        <p:txBody>
          <a:bodyPr lIns="0" rIns="0" tIns="0" bIns="0" anchor="ctr"/>
          <a:p>
            <a:pPr algn="ctr"/>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08" name="PlaceHolder 2"/>
          <p:cNvSpPr>
            <a:spLocks noGrp="1"/>
          </p:cNvSpPr>
          <p:nvPr>
            <p:ph type="body"/>
          </p:nvPr>
        </p:nvSpPr>
        <p:spPr>
          <a:xfrm>
            <a:off x="457200" y="1600200"/>
            <a:ext cx="8229240" cy="4525560"/>
          </a:xfrm>
          <a:prstGeom prst="rect">
            <a:avLst/>
          </a:prstGeom>
        </p:spPr>
        <p:txBody>
          <a:bodyPr lIns="0" rIns="0" tIns="0" bIns="0"/>
          <a:p>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10"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111" name="PlaceHolder 3"/>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12" name="PlaceHolder 1"/>
          <p:cNvSpPr>
            <a:spLocks noGrp="1"/>
          </p:cNvSpPr>
          <p:nvPr>
            <p:ph type="title"/>
          </p:nvPr>
        </p:nvSpPr>
        <p:spPr>
          <a:xfrm>
            <a:off x="457200" y="274320"/>
            <a:ext cx="8229240" cy="1142640"/>
          </a:xfrm>
          <a:prstGeom prst="rect">
            <a:avLst/>
          </a:prstGeom>
        </p:spPr>
        <p:txBody>
          <a:bodyPr lIns="0" rIns="0" tIns="0" bIns="0" anchor="ctr"/>
          <a:p>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6" name="PlaceHolder 2"/>
          <p:cNvSpPr>
            <a:spLocks noGrp="1"/>
          </p:cNvSpPr>
          <p:nvPr>
            <p:ph type="body"/>
          </p:nvPr>
        </p:nvSpPr>
        <p:spPr>
          <a:xfrm>
            <a:off x="457200" y="1600200"/>
            <a:ext cx="8229240" cy="4525560"/>
          </a:xfrm>
          <a:prstGeom prst="rect">
            <a:avLst/>
          </a:prstGeom>
        </p:spPr>
        <p:txBody>
          <a:bodyPr lIns="0" rIns="0" tIns="0" bIns="0"/>
          <a:p>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13" name="PlaceHolder 1"/>
          <p:cNvSpPr>
            <a:spLocks noGrp="1"/>
          </p:cNvSpPr>
          <p:nvPr>
            <p:ph type="subTitle"/>
          </p:nvPr>
        </p:nvSpPr>
        <p:spPr>
          <a:xfrm>
            <a:off x="457200" y="274320"/>
            <a:ext cx="8229240" cy="5297760"/>
          </a:xfrm>
          <a:prstGeom prst="rect">
            <a:avLst/>
          </a:prstGeom>
        </p:spPr>
        <p:txBody>
          <a:bodyPr lIns="0" rIns="0" tIns="0" bIns="0" anchor="ctr"/>
          <a:p>
            <a:pPr algn="ctr"/>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15"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116" name="PlaceHolder 3"/>
          <p:cNvSpPr>
            <a:spLocks noGrp="1"/>
          </p:cNvSpPr>
          <p:nvPr>
            <p:ph type="body"/>
          </p:nvPr>
        </p:nvSpPr>
        <p:spPr>
          <a:xfrm>
            <a:off x="457200" y="3964320"/>
            <a:ext cx="4015800" cy="2158560"/>
          </a:xfrm>
          <a:prstGeom prst="rect">
            <a:avLst/>
          </a:prstGeom>
        </p:spPr>
        <p:txBody>
          <a:bodyPr lIns="0" rIns="0" tIns="0" bIns="0"/>
          <a:p>
            <a:endParaRPr/>
          </a:p>
        </p:txBody>
      </p:sp>
      <p:sp>
        <p:nvSpPr>
          <p:cNvPr id="117" name="PlaceHolder 4"/>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18"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19"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120"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121" name="PlaceHolder 4"/>
          <p:cNvSpPr>
            <a:spLocks noGrp="1"/>
          </p:cNvSpPr>
          <p:nvPr>
            <p:ph type="body"/>
          </p:nvPr>
        </p:nvSpPr>
        <p:spPr>
          <a:xfrm>
            <a:off x="4674240" y="3964320"/>
            <a:ext cx="4015800" cy="2158560"/>
          </a:xfrm>
          <a:prstGeom prst="rect">
            <a:avLst/>
          </a:prstGeom>
        </p:spPr>
        <p:txBody>
          <a:bodyPr lIns="0" rIns="0" tIns="0" bIns="0"/>
          <a:p>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122"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23"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124"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125" name="PlaceHolder 4"/>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27" name="PlaceHolder 2"/>
          <p:cNvSpPr>
            <a:spLocks noGrp="1"/>
          </p:cNvSpPr>
          <p:nvPr>
            <p:ph type="body"/>
          </p:nvPr>
        </p:nvSpPr>
        <p:spPr>
          <a:xfrm>
            <a:off x="457200" y="1600200"/>
            <a:ext cx="8229240" cy="2158560"/>
          </a:xfrm>
          <a:prstGeom prst="rect">
            <a:avLst/>
          </a:prstGeom>
        </p:spPr>
        <p:txBody>
          <a:bodyPr lIns="0" rIns="0" tIns="0" bIns="0"/>
          <a:p>
            <a:endParaRPr/>
          </a:p>
        </p:txBody>
      </p:sp>
      <p:sp>
        <p:nvSpPr>
          <p:cNvPr id="128" name="PlaceHolder 3"/>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129"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30"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131"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132" name="PlaceHolder 4"/>
          <p:cNvSpPr>
            <a:spLocks noGrp="1"/>
          </p:cNvSpPr>
          <p:nvPr>
            <p:ph type="body"/>
          </p:nvPr>
        </p:nvSpPr>
        <p:spPr>
          <a:xfrm>
            <a:off x="4674240" y="3964320"/>
            <a:ext cx="4015800" cy="2158560"/>
          </a:xfrm>
          <a:prstGeom prst="rect">
            <a:avLst/>
          </a:prstGeom>
        </p:spPr>
        <p:txBody>
          <a:bodyPr lIns="0" rIns="0" tIns="0" bIns="0"/>
          <a:p>
            <a:endParaRPr/>
          </a:p>
        </p:txBody>
      </p:sp>
      <p:sp>
        <p:nvSpPr>
          <p:cNvPr id="133" name="PlaceHolder 5"/>
          <p:cNvSpPr>
            <a:spLocks noGrp="1"/>
          </p:cNvSpPr>
          <p:nvPr>
            <p:ph type="body"/>
          </p:nvPr>
        </p:nvSpPr>
        <p:spPr>
          <a:xfrm>
            <a:off x="457200" y="3964320"/>
            <a:ext cx="4015800" cy="2158560"/>
          </a:xfrm>
          <a:prstGeom prst="rect">
            <a:avLst/>
          </a:prstGeom>
        </p:spPr>
        <p:txBody>
          <a:bodyPr lIns="0" rIns="0" tIns="0" bIns="0"/>
          <a:p>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134"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35" name="PlaceHolder 2"/>
          <p:cNvSpPr>
            <a:spLocks noGrp="1"/>
          </p:cNvSpPr>
          <p:nvPr>
            <p:ph type="body"/>
          </p:nvPr>
        </p:nvSpPr>
        <p:spPr>
          <a:xfrm>
            <a:off x="457200" y="1600200"/>
            <a:ext cx="8229240" cy="4525560"/>
          </a:xfrm>
          <a:prstGeom prst="rect">
            <a:avLst/>
          </a:prstGeom>
        </p:spPr>
        <p:txBody>
          <a:bodyPr lIns="0" rIns="0" tIns="0" bIns="0"/>
          <a:p>
            <a:endParaRPr/>
          </a:p>
        </p:txBody>
      </p:sp>
      <p:sp>
        <p:nvSpPr>
          <p:cNvPr id="136" name="PlaceHolder 3"/>
          <p:cNvSpPr>
            <a:spLocks noGrp="1"/>
          </p:cNvSpPr>
          <p:nvPr>
            <p:ph type="body"/>
          </p:nvPr>
        </p:nvSpPr>
        <p:spPr>
          <a:xfrm>
            <a:off x="457200" y="1600200"/>
            <a:ext cx="8229240" cy="4525560"/>
          </a:xfrm>
          <a:prstGeom prst="rect">
            <a:avLst/>
          </a:prstGeom>
        </p:spPr>
        <p:txBody>
          <a:bodyPr lIns="0" rIns="0" tIns="0" bIns="0"/>
          <a:p>
            <a:endParaRPr/>
          </a:p>
        </p:txBody>
      </p:sp>
      <p:pic>
        <p:nvPicPr>
          <p:cNvPr id="137" name="" descr=""/>
          <p:cNvPicPr/>
          <p:nvPr/>
        </p:nvPicPr>
        <p:blipFill>
          <a:blip r:embed="rId2"/>
          <a:stretch/>
        </p:blipFill>
        <p:spPr>
          <a:xfrm>
            <a:off x="1735200" y="1599840"/>
            <a:ext cx="5672520" cy="4525560"/>
          </a:xfrm>
          <a:prstGeom prst="rect">
            <a:avLst/>
          </a:prstGeom>
          <a:ln>
            <a:noFill/>
          </a:ln>
        </p:spPr>
      </p:pic>
      <p:pic>
        <p:nvPicPr>
          <p:cNvPr id="138" name="" descr=""/>
          <p:cNvPicPr/>
          <p:nvPr/>
        </p:nvPicPr>
        <p:blipFill>
          <a:blip r:embed="rId3"/>
          <a:stretch/>
        </p:blipFill>
        <p:spPr>
          <a:xfrm>
            <a:off x="1735200" y="1599840"/>
            <a:ext cx="5672520" cy="4525560"/>
          </a:xfrm>
          <a:prstGeom prst="rect">
            <a:avLst/>
          </a:prstGeom>
          <a:ln>
            <a:noFill/>
          </a:ln>
        </p:spPr>
      </p:pic>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154"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55" name="PlaceHolder 2"/>
          <p:cNvSpPr>
            <a:spLocks noGrp="1"/>
          </p:cNvSpPr>
          <p:nvPr>
            <p:ph type="subTitle"/>
          </p:nvPr>
        </p:nvSpPr>
        <p:spPr>
          <a:xfrm>
            <a:off x="457200" y="1600200"/>
            <a:ext cx="8229240" cy="4525560"/>
          </a:xfrm>
          <a:prstGeom prst="rect">
            <a:avLst/>
          </a:prstGeom>
        </p:spPr>
        <p:txBody>
          <a:bodyPr lIns="0" rIns="0" tIns="0" bIns="0" anchor="ctr"/>
          <a:p>
            <a:pPr algn="ctr"/>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156"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57" name="PlaceHolder 2"/>
          <p:cNvSpPr>
            <a:spLocks noGrp="1"/>
          </p:cNvSpPr>
          <p:nvPr>
            <p:ph type="body"/>
          </p:nvPr>
        </p:nvSpPr>
        <p:spPr>
          <a:xfrm>
            <a:off x="457200" y="1600200"/>
            <a:ext cx="8229240" cy="4525560"/>
          </a:xfrm>
          <a:prstGeom prst="rect">
            <a:avLst/>
          </a:prstGeom>
        </p:spPr>
        <p:txBody>
          <a:bodyPr lIns="0" rIns="0" tIns="0" bIns="0"/>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8"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19" name="PlaceHolder 3"/>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158"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59"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160" name="PlaceHolder 3"/>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74320"/>
            <a:ext cx="8229240" cy="1142640"/>
          </a:xfrm>
          <a:prstGeom prst="rect">
            <a:avLst/>
          </a:prstGeom>
        </p:spPr>
        <p:txBody>
          <a:bodyPr lIns="0" rIns="0" tIns="0" bIns="0" anchor="ctr"/>
          <a:p>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62" name="PlaceHolder 1"/>
          <p:cNvSpPr>
            <a:spLocks noGrp="1"/>
          </p:cNvSpPr>
          <p:nvPr>
            <p:ph type="subTitle"/>
          </p:nvPr>
        </p:nvSpPr>
        <p:spPr>
          <a:xfrm>
            <a:off x="457200" y="274320"/>
            <a:ext cx="8229240" cy="5297760"/>
          </a:xfrm>
          <a:prstGeom prst="rect">
            <a:avLst/>
          </a:prstGeom>
        </p:spPr>
        <p:txBody>
          <a:bodyPr lIns="0" rIns="0" tIns="0" bIns="0" anchor="ctr"/>
          <a:p>
            <a:pPr algn="ctr"/>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63"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64"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165" name="PlaceHolder 3"/>
          <p:cNvSpPr>
            <a:spLocks noGrp="1"/>
          </p:cNvSpPr>
          <p:nvPr>
            <p:ph type="body"/>
          </p:nvPr>
        </p:nvSpPr>
        <p:spPr>
          <a:xfrm>
            <a:off x="457200" y="3964320"/>
            <a:ext cx="4015800" cy="2158560"/>
          </a:xfrm>
          <a:prstGeom prst="rect">
            <a:avLst/>
          </a:prstGeom>
        </p:spPr>
        <p:txBody>
          <a:bodyPr lIns="0" rIns="0" tIns="0" bIns="0"/>
          <a:p>
            <a:endParaRPr/>
          </a:p>
        </p:txBody>
      </p:sp>
      <p:sp>
        <p:nvSpPr>
          <p:cNvPr id="166" name="PlaceHolder 4"/>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67"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68"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169"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170" name="PlaceHolder 4"/>
          <p:cNvSpPr>
            <a:spLocks noGrp="1"/>
          </p:cNvSpPr>
          <p:nvPr>
            <p:ph type="body"/>
          </p:nvPr>
        </p:nvSpPr>
        <p:spPr>
          <a:xfrm>
            <a:off x="4674240" y="3964320"/>
            <a:ext cx="4015800" cy="2158560"/>
          </a:xfrm>
          <a:prstGeom prst="rect">
            <a:avLst/>
          </a:prstGeom>
        </p:spPr>
        <p:txBody>
          <a:bodyPr lIns="0" rIns="0" tIns="0" bIns="0"/>
          <a:p>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171"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72"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173"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174" name="PlaceHolder 4"/>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175"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76" name="PlaceHolder 2"/>
          <p:cNvSpPr>
            <a:spLocks noGrp="1"/>
          </p:cNvSpPr>
          <p:nvPr>
            <p:ph type="body"/>
          </p:nvPr>
        </p:nvSpPr>
        <p:spPr>
          <a:xfrm>
            <a:off x="457200" y="1600200"/>
            <a:ext cx="8229240" cy="2158560"/>
          </a:xfrm>
          <a:prstGeom prst="rect">
            <a:avLst/>
          </a:prstGeom>
        </p:spPr>
        <p:txBody>
          <a:bodyPr lIns="0" rIns="0" tIns="0" bIns="0"/>
          <a:p>
            <a:endParaRPr/>
          </a:p>
        </p:txBody>
      </p:sp>
      <p:sp>
        <p:nvSpPr>
          <p:cNvPr id="177" name="PlaceHolder 3"/>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178"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79"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180"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181" name="PlaceHolder 4"/>
          <p:cNvSpPr>
            <a:spLocks noGrp="1"/>
          </p:cNvSpPr>
          <p:nvPr>
            <p:ph type="body"/>
          </p:nvPr>
        </p:nvSpPr>
        <p:spPr>
          <a:xfrm>
            <a:off x="4674240" y="3964320"/>
            <a:ext cx="4015800" cy="2158560"/>
          </a:xfrm>
          <a:prstGeom prst="rect">
            <a:avLst/>
          </a:prstGeom>
        </p:spPr>
        <p:txBody>
          <a:bodyPr lIns="0" rIns="0" tIns="0" bIns="0"/>
          <a:p>
            <a:endParaRPr/>
          </a:p>
        </p:txBody>
      </p:sp>
      <p:sp>
        <p:nvSpPr>
          <p:cNvPr id="182" name="PlaceHolder 5"/>
          <p:cNvSpPr>
            <a:spLocks noGrp="1"/>
          </p:cNvSpPr>
          <p:nvPr>
            <p:ph type="body"/>
          </p:nvPr>
        </p:nvSpPr>
        <p:spPr>
          <a:xfrm>
            <a:off x="457200" y="3964320"/>
            <a:ext cx="4015800" cy="2158560"/>
          </a:xfrm>
          <a:prstGeom prst="rect">
            <a:avLst/>
          </a:prstGeom>
        </p:spPr>
        <p:txBody>
          <a:bodyPr lIns="0" rIns="0" tIns="0" bIns="0"/>
          <a:p>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184" name="PlaceHolder 2"/>
          <p:cNvSpPr>
            <a:spLocks noGrp="1"/>
          </p:cNvSpPr>
          <p:nvPr>
            <p:ph type="body"/>
          </p:nvPr>
        </p:nvSpPr>
        <p:spPr>
          <a:xfrm>
            <a:off x="457200" y="1600200"/>
            <a:ext cx="8229240" cy="4525560"/>
          </a:xfrm>
          <a:prstGeom prst="rect">
            <a:avLst/>
          </a:prstGeom>
        </p:spPr>
        <p:txBody>
          <a:bodyPr lIns="0" rIns="0" tIns="0" bIns="0"/>
          <a:p>
            <a:endParaRPr/>
          </a:p>
        </p:txBody>
      </p:sp>
      <p:sp>
        <p:nvSpPr>
          <p:cNvPr id="185" name="PlaceHolder 3"/>
          <p:cNvSpPr>
            <a:spLocks noGrp="1"/>
          </p:cNvSpPr>
          <p:nvPr>
            <p:ph type="body"/>
          </p:nvPr>
        </p:nvSpPr>
        <p:spPr>
          <a:xfrm>
            <a:off x="457200" y="1600200"/>
            <a:ext cx="8229240" cy="4525560"/>
          </a:xfrm>
          <a:prstGeom prst="rect">
            <a:avLst/>
          </a:prstGeom>
        </p:spPr>
        <p:txBody>
          <a:bodyPr lIns="0" rIns="0" tIns="0" bIns="0"/>
          <a:p>
            <a:endParaRPr/>
          </a:p>
        </p:txBody>
      </p:sp>
      <p:pic>
        <p:nvPicPr>
          <p:cNvPr id="186" name="" descr=""/>
          <p:cNvPicPr/>
          <p:nvPr/>
        </p:nvPicPr>
        <p:blipFill>
          <a:blip r:embed="rId2"/>
          <a:stretch/>
        </p:blipFill>
        <p:spPr>
          <a:xfrm>
            <a:off x="1735200" y="1599840"/>
            <a:ext cx="5672520" cy="4525560"/>
          </a:xfrm>
          <a:prstGeom prst="rect">
            <a:avLst/>
          </a:prstGeom>
          <a:ln>
            <a:noFill/>
          </a:ln>
        </p:spPr>
      </p:pic>
      <p:pic>
        <p:nvPicPr>
          <p:cNvPr id="187" name="" descr=""/>
          <p:cNvPicPr/>
          <p:nvPr/>
        </p:nvPicPr>
        <p:blipFill>
          <a:blip r:embed="rId3"/>
          <a:stretch/>
        </p:blipFill>
        <p:spPr>
          <a:xfrm>
            <a:off x="1735200" y="1599840"/>
            <a:ext cx="5672520" cy="4525560"/>
          </a:xfrm>
          <a:prstGeom prst="rect">
            <a:avLst/>
          </a:prstGeom>
          <a:ln>
            <a:noFill/>
          </a:ln>
        </p:spPr>
      </p:pic>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74320"/>
            <a:ext cx="8229240" cy="1142640"/>
          </a:xfrm>
          <a:prstGeom prst="rect">
            <a:avLst/>
          </a:prstGeom>
        </p:spPr>
        <p:txBody>
          <a:bodyPr lIns="0" rIns="0" tIns="0" bIns="0" anchor="ctr"/>
          <a:p>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202"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03" name="PlaceHolder 2"/>
          <p:cNvSpPr>
            <a:spLocks noGrp="1"/>
          </p:cNvSpPr>
          <p:nvPr>
            <p:ph type="subTitle"/>
          </p:nvPr>
        </p:nvSpPr>
        <p:spPr>
          <a:xfrm>
            <a:off x="457200" y="1600200"/>
            <a:ext cx="8229240" cy="4525560"/>
          </a:xfrm>
          <a:prstGeom prst="rect">
            <a:avLst/>
          </a:prstGeom>
        </p:spPr>
        <p:txBody>
          <a:bodyPr lIns="0" rIns="0" tIns="0" bIns="0" anchor="ctr"/>
          <a:p>
            <a:pPr algn="ctr"/>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204"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05" name="PlaceHolder 2"/>
          <p:cNvSpPr>
            <a:spLocks noGrp="1"/>
          </p:cNvSpPr>
          <p:nvPr>
            <p:ph type="body"/>
          </p:nvPr>
        </p:nvSpPr>
        <p:spPr>
          <a:xfrm>
            <a:off x="457200" y="1600200"/>
            <a:ext cx="8229240" cy="4525560"/>
          </a:xfrm>
          <a:prstGeom prst="rect">
            <a:avLst/>
          </a:prstGeom>
        </p:spPr>
        <p:txBody>
          <a:bodyPr lIns="0" rIns="0" tIns="0" bIns="0"/>
          <a:p>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206"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07"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208" name="PlaceHolder 3"/>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209" name="PlaceHolder 1"/>
          <p:cNvSpPr>
            <a:spLocks noGrp="1"/>
          </p:cNvSpPr>
          <p:nvPr>
            <p:ph type="title"/>
          </p:nvPr>
        </p:nvSpPr>
        <p:spPr>
          <a:xfrm>
            <a:off x="457200" y="274320"/>
            <a:ext cx="8229240" cy="1142640"/>
          </a:xfrm>
          <a:prstGeom prst="rect">
            <a:avLst/>
          </a:prstGeom>
        </p:spPr>
        <p:txBody>
          <a:bodyPr lIns="0" rIns="0" tIns="0" bIns="0" anchor="ctr"/>
          <a:p>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210" name="PlaceHolder 1"/>
          <p:cNvSpPr>
            <a:spLocks noGrp="1"/>
          </p:cNvSpPr>
          <p:nvPr>
            <p:ph type="subTitle"/>
          </p:nvPr>
        </p:nvSpPr>
        <p:spPr>
          <a:xfrm>
            <a:off x="457200" y="274320"/>
            <a:ext cx="8229240" cy="5297760"/>
          </a:xfrm>
          <a:prstGeom prst="rect">
            <a:avLst/>
          </a:prstGeom>
        </p:spPr>
        <p:txBody>
          <a:bodyPr lIns="0" rIns="0" tIns="0" bIns="0" anchor="ctr"/>
          <a:p>
            <a:pPr algn="ctr"/>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211"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12"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213" name="PlaceHolder 3"/>
          <p:cNvSpPr>
            <a:spLocks noGrp="1"/>
          </p:cNvSpPr>
          <p:nvPr>
            <p:ph type="body"/>
          </p:nvPr>
        </p:nvSpPr>
        <p:spPr>
          <a:xfrm>
            <a:off x="457200" y="3964320"/>
            <a:ext cx="4015800" cy="2158560"/>
          </a:xfrm>
          <a:prstGeom prst="rect">
            <a:avLst/>
          </a:prstGeom>
        </p:spPr>
        <p:txBody>
          <a:bodyPr lIns="0" rIns="0" tIns="0" bIns="0"/>
          <a:p>
            <a:endParaRPr/>
          </a:p>
        </p:txBody>
      </p:sp>
      <p:sp>
        <p:nvSpPr>
          <p:cNvPr id="214" name="PlaceHolder 4"/>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215"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16"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217"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218" name="PlaceHolder 4"/>
          <p:cNvSpPr>
            <a:spLocks noGrp="1"/>
          </p:cNvSpPr>
          <p:nvPr>
            <p:ph type="body"/>
          </p:nvPr>
        </p:nvSpPr>
        <p:spPr>
          <a:xfrm>
            <a:off x="4674240" y="3964320"/>
            <a:ext cx="4015800" cy="2158560"/>
          </a:xfrm>
          <a:prstGeom prst="rect">
            <a:avLst/>
          </a:prstGeom>
        </p:spPr>
        <p:txBody>
          <a:bodyPr lIns="0" rIns="0" tIns="0" bIns="0"/>
          <a:p>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219"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20"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221"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222" name="PlaceHolder 4"/>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23"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24" name="PlaceHolder 2"/>
          <p:cNvSpPr>
            <a:spLocks noGrp="1"/>
          </p:cNvSpPr>
          <p:nvPr>
            <p:ph type="body"/>
          </p:nvPr>
        </p:nvSpPr>
        <p:spPr>
          <a:xfrm>
            <a:off x="457200" y="1600200"/>
            <a:ext cx="8229240" cy="2158560"/>
          </a:xfrm>
          <a:prstGeom prst="rect">
            <a:avLst/>
          </a:prstGeom>
        </p:spPr>
        <p:txBody>
          <a:bodyPr lIns="0" rIns="0" tIns="0" bIns="0"/>
          <a:p>
            <a:endParaRPr/>
          </a:p>
        </p:txBody>
      </p:sp>
      <p:sp>
        <p:nvSpPr>
          <p:cNvPr id="225" name="PlaceHolder 3"/>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26"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27"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228"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229" name="PlaceHolder 4"/>
          <p:cNvSpPr>
            <a:spLocks noGrp="1"/>
          </p:cNvSpPr>
          <p:nvPr>
            <p:ph type="body"/>
          </p:nvPr>
        </p:nvSpPr>
        <p:spPr>
          <a:xfrm>
            <a:off x="4674240" y="3964320"/>
            <a:ext cx="4015800" cy="2158560"/>
          </a:xfrm>
          <a:prstGeom prst="rect">
            <a:avLst/>
          </a:prstGeom>
        </p:spPr>
        <p:txBody>
          <a:bodyPr lIns="0" rIns="0" tIns="0" bIns="0"/>
          <a:p>
            <a:endParaRPr/>
          </a:p>
        </p:txBody>
      </p:sp>
      <p:sp>
        <p:nvSpPr>
          <p:cNvPr id="230" name="PlaceHolder 5"/>
          <p:cNvSpPr>
            <a:spLocks noGrp="1"/>
          </p:cNvSpPr>
          <p:nvPr>
            <p:ph type="body"/>
          </p:nvPr>
        </p:nvSpPr>
        <p:spPr>
          <a:xfrm>
            <a:off x="457200" y="3964320"/>
            <a:ext cx="4015800" cy="2158560"/>
          </a:xfrm>
          <a:prstGeom prst="rect">
            <a:avLst/>
          </a:prstGeom>
        </p:spPr>
        <p:txBody>
          <a:bodyPr lIns="0" rIns="0" tIns="0" bIns="0"/>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21" name="PlaceHolder 1"/>
          <p:cNvSpPr>
            <a:spLocks noGrp="1"/>
          </p:cNvSpPr>
          <p:nvPr>
            <p:ph type="subTitle"/>
          </p:nvPr>
        </p:nvSpPr>
        <p:spPr>
          <a:xfrm>
            <a:off x="457200" y="274320"/>
            <a:ext cx="8229240" cy="5297760"/>
          </a:xfrm>
          <a:prstGeom prst="rect">
            <a:avLst/>
          </a:prstGeom>
        </p:spPr>
        <p:txBody>
          <a:bodyPr lIns="0" rIns="0" tIns="0" bIns="0" anchor="ctr"/>
          <a:p>
            <a:pPr algn="ctr"/>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231"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32" name="PlaceHolder 2"/>
          <p:cNvSpPr>
            <a:spLocks noGrp="1"/>
          </p:cNvSpPr>
          <p:nvPr>
            <p:ph type="body"/>
          </p:nvPr>
        </p:nvSpPr>
        <p:spPr>
          <a:xfrm>
            <a:off x="457200" y="1600200"/>
            <a:ext cx="8229240" cy="4525560"/>
          </a:xfrm>
          <a:prstGeom prst="rect">
            <a:avLst/>
          </a:prstGeom>
        </p:spPr>
        <p:txBody>
          <a:bodyPr lIns="0" rIns="0" tIns="0" bIns="0"/>
          <a:p>
            <a:endParaRPr/>
          </a:p>
        </p:txBody>
      </p:sp>
      <p:sp>
        <p:nvSpPr>
          <p:cNvPr id="233" name="PlaceHolder 3"/>
          <p:cNvSpPr>
            <a:spLocks noGrp="1"/>
          </p:cNvSpPr>
          <p:nvPr>
            <p:ph type="body"/>
          </p:nvPr>
        </p:nvSpPr>
        <p:spPr>
          <a:xfrm>
            <a:off x="457200" y="1600200"/>
            <a:ext cx="8229240" cy="4525560"/>
          </a:xfrm>
          <a:prstGeom prst="rect">
            <a:avLst/>
          </a:prstGeom>
        </p:spPr>
        <p:txBody>
          <a:bodyPr lIns="0" rIns="0" tIns="0" bIns="0"/>
          <a:p>
            <a:endParaRPr/>
          </a:p>
        </p:txBody>
      </p:sp>
      <p:pic>
        <p:nvPicPr>
          <p:cNvPr id="234" name="" descr=""/>
          <p:cNvPicPr/>
          <p:nvPr/>
        </p:nvPicPr>
        <p:blipFill>
          <a:blip r:embed="rId2"/>
          <a:stretch/>
        </p:blipFill>
        <p:spPr>
          <a:xfrm>
            <a:off x="1735200" y="1599840"/>
            <a:ext cx="5672520" cy="4525560"/>
          </a:xfrm>
          <a:prstGeom prst="rect">
            <a:avLst/>
          </a:prstGeom>
          <a:ln>
            <a:noFill/>
          </a:ln>
        </p:spPr>
      </p:pic>
      <p:pic>
        <p:nvPicPr>
          <p:cNvPr id="235" name="" descr=""/>
          <p:cNvPicPr/>
          <p:nvPr/>
        </p:nvPicPr>
        <p:blipFill>
          <a:blip r:embed="rId3"/>
          <a:stretch/>
        </p:blipFill>
        <p:spPr>
          <a:xfrm>
            <a:off x="1735200" y="1599840"/>
            <a:ext cx="5672520" cy="4525560"/>
          </a:xfrm>
          <a:prstGeom prst="rect">
            <a:avLst/>
          </a:prstGeom>
          <a:ln>
            <a:noFill/>
          </a:ln>
        </p:spPr>
      </p:pic>
    </p:spTree>
  </p:cSld>
</p:sldLayout>
</file>

<file path=ppt/slideLayouts/slideLayout6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6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248"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49" name="PlaceHolder 2"/>
          <p:cNvSpPr>
            <a:spLocks noGrp="1"/>
          </p:cNvSpPr>
          <p:nvPr>
            <p:ph type="subTitle"/>
          </p:nvPr>
        </p:nvSpPr>
        <p:spPr>
          <a:xfrm>
            <a:off x="457200" y="1600200"/>
            <a:ext cx="8229240" cy="4525560"/>
          </a:xfrm>
          <a:prstGeom prst="rect">
            <a:avLst/>
          </a:prstGeom>
        </p:spPr>
        <p:txBody>
          <a:bodyPr lIns="0" rIns="0" tIns="0" bIns="0" anchor="ctr"/>
          <a:p>
            <a:pPr algn="ctr"/>
            <a:endParaRPr/>
          </a:p>
        </p:txBody>
      </p:sp>
    </p:spTree>
  </p:cSld>
</p:sldLayout>
</file>

<file path=ppt/slideLayouts/slideLayout6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250"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51" name="PlaceHolder 2"/>
          <p:cNvSpPr>
            <a:spLocks noGrp="1"/>
          </p:cNvSpPr>
          <p:nvPr>
            <p:ph type="body"/>
          </p:nvPr>
        </p:nvSpPr>
        <p:spPr>
          <a:xfrm>
            <a:off x="457200" y="1600200"/>
            <a:ext cx="8229240" cy="4525560"/>
          </a:xfrm>
          <a:prstGeom prst="rect">
            <a:avLst/>
          </a:prstGeom>
        </p:spPr>
        <p:txBody>
          <a:bodyPr lIns="0" rIns="0" tIns="0" bIns="0"/>
          <a:p>
            <a:endParaRPr/>
          </a:p>
        </p:txBody>
      </p:sp>
    </p:spTree>
  </p:cSld>
</p:sldLayout>
</file>

<file path=ppt/slideLayouts/slideLayout6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252"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53"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254" name="PlaceHolder 3"/>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6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255" name="PlaceHolder 1"/>
          <p:cNvSpPr>
            <a:spLocks noGrp="1"/>
          </p:cNvSpPr>
          <p:nvPr>
            <p:ph type="title"/>
          </p:nvPr>
        </p:nvSpPr>
        <p:spPr>
          <a:xfrm>
            <a:off x="457200" y="274320"/>
            <a:ext cx="8229240" cy="1142640"/>
          </a:xfrm>
          <a:prstGeom prst="rect">
            <a:avLst/>
          </a:prstGeom>
        </p:spPr>
        <p:txBody>
          <a:bodyPr lIns="0" rIns="0" tIns="0" bIns="0" anchor="ctr"/>
          <a:p>
            <a:endParaRPr/>
          </a:p>
        </p:txBody>
      </p:sp>
    </p:spTree>
  </p:cSld>
</p:sldLayout>
</file>

<file path=ppt/slideLayouts/slideLayout6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256" name="PlaceHolder 1"/>
          <p:cNvSpPr>
            <a:spLocks noGrp="1"/>
          </p:cNvSpPr>
          <p:nvPr>
            <p:ph type="subTitle"/>
          </p:nvPr>
        </p:nvSpPr>
        <p:spPr>
          <a:xfrm>
            <a:off x="457200" y="274320"/>
            <a:ext cx="8229240" cy="5297760"/>
          </a:xfrm>
          <a:prstGeom prst="rect">
            <a:avLst/>
          </a:prstGeom>
        </p:spPr>
        <p:txBody>
          <a:bodyPr lIns="0" rIns="0" tIns="0" bIns="0" anchor="ctr"/>
          <a:p>
            <a:pPr algn="ctr"/>
            <a:endParaRPr/>
          </a:p>
        </p:txBody>
      </p:sp>
    </p:spTree>
  </p:cSld>
</p:sldLayout>
</file>

<file path=ppt/slideLayouts/slideLayout6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257"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58"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259" name="PlaceHolder 3"/>
          <p:cNvSpPr>
            <a:spLocks noGrp="1"/>
          </p:cNvSpPr>
          <p:nvPr>
            <p:ph type="body"/>
          </p:nvPr>
        </p:nvSpPr>
        <p:spPr>
          <a:xfrm>
            <a:off x="457200" y="3964320"/>
            <a:ext cx="4015800" cy="2158560"/>
          </a:xfrm>
          <a:prstGeom prst="rect">
            <a:avLst/>
          </a:prstGeom>
        </p:spPr>
        <p:txBody>
          <a:bodyPr lIns="0" rIns="0" tIns="0" bIns="0"/>
          <a:p>
            <a:endParaRPr/>
          </a:p>
        </p:txBody>
      </p:sp>
      <p:sp>
        <p:nvSpPr>
          <p:cNvPr id="260" name="PlaceHolder 4"/>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6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261"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62"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263"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264" name="PlaceHolder 4"/>
          <p:cNvSpPr>
            <a:spLocks noGrp="1"/>
          </p:cNvSpPr>
          <p:nvPr>
            <p:ph type="body"/>
          </p:nvPr>
        </p:nvSpPr>
        <p:spPr>
          <a:xfrm>
            <a:off x="4674240" y="3964320"/>
            <a:ext cx="4015800" cy="2158560"/>
          </a:xfrm>
          <a:prstGeom prst="rect">
            <a:avLst/>
          </a:prstGeom>
        </p:spPr>
        <p:txBody>
          <a:bodyPr lIns="0" rIns="0" tIns="0" bIns="0"/>
          <a:p>
            <a:endParaRPr/>
          </a:p>
        </p:txBody>
      </p:sp>
    </p:spTree>
  </p:cSld>
</p:sldLayout>
</file>

<file path=ppt/slideLayouts/slideLayout6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265"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66"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267"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268" name="PlaceHolder 4"/>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3"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24" name="PlaceHolder 3"/>
          <p:cNvSpPr>
            <a:spLocks noGrp="1"/>
          </p:cNvSpPr>
          <p:nvPr>
            <p:ph type="body"/>
          </p:nvPr>
        </p:nvSpPr>
        <p:spPr>
          <a:xfrm>
            <a:off x="457200" y="3964320"/>
            <a:ext cx="4015800" cy="2158560"/>
          </a:xfrm>
          <a:prstGeom prst="rect">
            <a:avLst/>
          </a:prstGeom>
        </p:spPr>
        <p:txBody>
          <a:bodyPr lIns="0" rIns="0" tIns="0" bIns="0"/>
          <a:p>
            <a:endParaRPr/>
          </a:p>
        </p:txBody>
      </p:sp>
      <p:sp>
        <p:nvSpPr>
          <p:cNvPr id="25" name="PlaceHolder 4"/>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7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69"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70" name="PlaceHolder 2"/>
          <p:cNvSpPr>
            <a:spLocks noGrp="1"/>
          </p:cNvSpPr>
          <p:nvPr>
            <p:ph type="body"/>
          </p:nvPr>
        </p:nvSpPr>
        <p:spPr>
          <a:xfrm>
            <a:off x="457200" y="1600200"/>
            <a:ext cx="8229240" cy="2158560"/>
          </a:xfrm>
          <a:prstGeom prst="rect">
            <a:avLst/>
          </a:prstGeom>
        </p:spPr>
        <p:txBody>
          <a:bodyPr lIns="0" rIns="0" tIns="0" bIns="0"/>
          <a:p>
            <a:endParaRPr/>
          </a:p>
        </p:txBody>
      </p:sp>
      <p:sp>
        <p:nvSpPr>
          <p:cNvPr id="271" name="PlaceHolder 3"/>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Layouts/slideLayout7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72"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73"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274"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275" name="PlaceHolder 4"/>
          <p:cNvSpPr>
            <a:spLocks noGrp="1"/>
          </p:cNvSpPr>
          <p:nvPr>
            <p:ph type="body"/>
          </p:nvPr>
        </p:nvSpPr>
        <p:spPr>
          <a:xfrm>
            <a:off x="4674240" y="3964320"/>
            <a:ext cx="4015800" cy="2158560"/>
          </a:xfrm>
          <a:prstGeom prst="rect">
            <a:avLst/>
          </a:prstGeom>
        </p:spPr>
        <p:txBody>
          <a:bodyPr lIns="0" rIns="0" tIns="0" bIns="0"/>
          <a:p>
            <a:endParaRPr/>
          </a:p>
        </p:txBody>
      </p:sp>
      <p:sp>
        <p:nvSpPr>
          <p:cNvPr id="276" name="PlaceHolder 5"/>
          <p:cNvSpPr>
            <a:spLocks noGrp="1"/>
          </p:cNvSpPr>
          <p:nvPr>
            <p:ph type="body"/>
          </p:nvPr>
        </p:nvSpPr>
        <p:spPr>
          <a:xfrm>
            <a:off x="457200" y="3964320"/>
            <a:ext cx="4015800" cy="2158560"/>
          </a:xfrm>
          <a:prstGeom prst="rect">
            <a:avLst/>
          </a:prstGeom>
        </p:spPr>
        <p:txBody>
          <a:bodyPr lIns="0" rIns="0" tIns="0" bIns="0"/>
          <a:p>
            <a:endParaRPr/>
          </a:p>
        </p:txBody>
      </p:sp>
    </p:spTree>
  </p:cSld>
</p:sldLayout>
</file>

<file path=ppt/slideLayouts/slideLayout7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277"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78" name="PlaceHolder 2"/>
          <p:cNvSpPr>
            <a:spLocks noGrp="1"/>
          </p:cNvSpPr>
          <p:nvPr>
            <p:ph type="body"/>
          </p:nvPr>
        </p:nvSpPr>
        <p:spPr>
          <a:xfrm>
            <a:off x="457200" y="1600200"/>
            <a:ext cx="8229240" cy="4525560"/>
          </a:xfrm>
          <a:prstGeom prst="rect">
            <a:avLst/>
          </a:prstGeom>
        </p:spPr>
        <p:txBody>
          <a:bodyPr lIns="0" rIns="0" tIns="0" bIns="0"/>
          <a:p>
            <a:endParaRPr/>
          </a:p>
        </p:txBody>
      </p:sp>
      <p:sp>
        <p:nvSpPr>
          <p:cNvPr id="279" name="PlaceHolder 3"/>
          <p:cNvSpPr>
            <a:spLocks noGrp="1"/>
          </p:cNvSpPr>
          <p:nvPr>
            <p:ph type="body"/>
          </p:nvPr>
        </p:nvSpPr>
        <p:spPr>
          <a:xfrm>
            <a:off x="457200" y="1600200"/>
            <a:ext cx="8229240" cy="4525560"/>
          </a:xfrm>
          <a:prstGeom prst="rect">
            <a:avLst/>
          </a:prstGeom>
        </p:spPr>
        <p:txBody>
          <a:bodyPr lIns="0" rIns="0" tIns="0" bIns="0"/>
          <a:p>
            <a:endParaRPr/>
          </a:p>
        </p:txBody>
      </p:sp>
      <p:pic>
        <p:nvPicPr>
          <p:cNvPr id="280" name="" descr=""/>
          <p:cNvPicPr/>
          <p:nvPr/>
        </p:nvPicPr>
        <p:blipFill>
          <a:blip r:embed="rId2"/>
          <a:stretch/>
        </p:blipFill>
        <p:spPr>
          <a:xfrm>
            <a:off x="1735200" y="1599840"/>
            <a:ext cx="5672520" cy="4525560"/>
          </a:xfrm>
          <a:prstGeom prst="rect">
            <a:avLst/>
          </a:prstGeom>
          <a:ln>
            <a:noFill/>
          </a:ln>
        </p:spPr>
      </p:pic>
      <p:pic>
        <p:nvPicPr>
          <p:cNvPr id="281" name="" descr=""/>
          <p:cNvPicPr/>
          <p:nvPr/>
        </p:nvPicPr>
        <p:blipFill>
          <a:blip r:embed="rId3"/>
          <a:stretch/>
        </p:blipFill>
        <p:spPr>
          <a:xfrm>
            <a:off x="1735200" y="1599840"/>
            <a:ext cx="5672520" cy="4525560"/>
          </a:xfrm>
          <a:prstGeom prst="rect">
            <a:avLst/>
          </a:prstGeom>
          <a:ln>
            <a:noFill/>
          </a:ln>
        </p:spPr>
      </p:pic>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27"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28"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29" name="PlaceHolder 4"/>
          <p:cNvSpPr>
            <a:spLocks noGrp="1"/>
          </p:cNvSpPr>
          <p:nvPr>
            <p:ph type="body"/>
          </p:nvPr>
        </p:nvSpPr>
        <p:spPr>
          <a:xfrm>
            <a:off x="4674240" y="3964320"/>
            <a:ext cx="4015800" cy="2158560"/>
          </a:xfrm>
          <a:prstGeom prst="rect">
            <a:avLst/>
          </a:prstGeom>
        </p:spPr>
        <p:txBody>
          <a:bodyPr lIns="0" rIns="0" tIns="0" bIns="0"/>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74320"/>
            <a:ext cx="8229240" cy="1142640"/>
          </a:xfrm>
          <a:prstGeom prst="rect">
            <a:avLst/>
          </a:prstGeom>
        </p:spPr>
        <p:txBody>
          <a:bodyPr lIns="0" rIns="0" tIns="0" bIns="0" anchor="ctr"/>
          <a:p>
            <a:endParaRPr/>
          </a:p>
        </p:txBody>
      </p:sp>
      <p:sp>
        <p:nvSpPr>
          <p:cNvPr id="31"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32"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33" name="PlaceHolder 4"/>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1.xml"/><Relationship Id="rId3" Type="http://schemas.openxmlformats.org/officeDocument/2006/relationships/slideLayout" Target="../slideLayouts/slideLayout62.xml"/><Relationship Id="rId4" Type="http://schemas.openxmlformats.org/officeDocument/2006/relationships/slideLayout" Target="../slideLayouts/slideLayout63.xml"/><Relationship Id="rId5" Type="http://schemas.openxmlformats.org/officeDocument/2006/relationships/slideLayout" Target="../slideLayouts/slideLayout64.xml"/><Relationship Id="rId6" Type="http://schemas.openxmlformats.org/officeDocument/2006/relationships/slideLayout" Target="../slideLayouts/slideLayout65.xml"/><Relationship Id="rId7" Type="http://schemas.openxmlformats.org/officeDocument/2006/relationships/slideLayout" Target="../slideLayouts/slideLayout66.xml"/><Relationship Id="rId8" Type="http://schemas.openxmlformats.org/officeDocument/2006/relationships/slideLayout" Target="../slideLayouts/slideLayout67.xml"/><Relationship Id="rId9" Type="http://schemas.openxmlformats.org/officeDocument/2006/relationships/slideLayout" Target="../slideLayouts/slideLayout68.xml"/><Relationship Id="rId10" Type="http://schemas.openxmlformats.org/officeDocument/2006/relationships/slideLayout" Target="../slideLayouts/slideLayout69.xml"/><Relationship Id="rId11" Type="http://schemas.openxmlformats.org/officeDocument/2006/relationships/slideLayout" Target="../slideLayouts/slideLayout70.xml"/><Relationship Id="rId12" Type="http://schemas.openxmlformats.org/officeDocument/2006/relationships/slideLayout" Target="../slideLayouts/slideLayout71.xml"/><Relationship Id="rId13" Type="http://schemas.openxmlformats.org/officeDocument/2006/relationships/slideLayout" Target="../slideLayouts/slideLayout72.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003399"/>
        </a:solidFill>
      </p:bgPr>
    </p:bg>
    <p:spTree>
      <p:nvGrpSpPr>
        <p:cNvPr id="1" name=""/>
        <p:cNvGrpSpPr/>
        <p:nvPr/>
      </p:nvGrpSpPr>
      <p:grpSpPr>
        <a:xfrm>
          <a:off x="0" y="0"/>
          <a:ext cx="0" cy="0"/>
          <a:chOff x="0" y="0"/>
          <a:chExt cx="0" cy="0"/>
        </a:xfrm>
      </p:grpSpPr>
      <p:sp>
        <p:nvSpPr>
          <p:cNvPr id="0" name="CustomShape 1"/>
          <p:cNvSpPr/>
          <p:nvPr/>
        </p:nvSpPr>
        <p:spPr>
          <a:xfrm>
            <a:off x="2743200" y="4197240"/>
            <a:ext cx="4574880" cy="2652480"/>
          </a:xfrm>
          <a:custGeom>
            <a:avLst/>
            <a:gdLst/>
            <a:ahLst/>
            <a:rect l="0" t="0" r="r" b="b"/>
            <a:pathLst>
              <a:path w="2883" h="167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path>
            </a:pathLst>
          </a:custGeom>
          <a:gradFill>
            <a:gsLst>
              <a:gs pos="0">
                <a:srgbClr val="003399"/>
              </a:gs>
              <a:gs pos="100000">
                <a:srgbClr val="002e8b"/>
              </a:gs>
            </a:gsLst>
            <a:lin ang="5400000"/>
          </a:gradFill>
          <a:ln>
            <a:noFill/>
          </a:ln>
        </p:spPr>
        <p:style>
          <a:lnRef idx="0"/>
          <a:fillRef idx="0"/>
          <a:effectRef idx="0"/>
          <a:fontRef idx="minor"/>
        </p:style>
      </p:sp>
      <p:sp>
        <p:nvSpPr>
          <p:cNvPr id="1" name="CustomShape 2"/>
          <p:cNvSpPr/>
          <p:nvPr/>
        </p:nvSpPr>
        <p:spPr>
          <a:xfrm>
            <a:off x="6620040" y="4240080"/>
            <a:ext cx="1998000" cy="1287360"/>
          </a:xfrm>
          <a:custGeom>
            <a:avLst/>
            <a:gdLst/>
            <a:ahLst/>
            <a:rect l="0" t="0" r="r" b="b"/>
            <a:pathLst>
              <a:path w="1260" h="812">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path>
            </a:pathLst>
          </a:custGeom>
          <a:gradFill>
            <a:gsLst>
              <a:gs pos="0">
                <a:srgbClr val="003399"/>
              </a:gs>
              <a:gs pos="100000">
                <a:srgbClr val="002e8b"/>
              </a:gs>
            </a:gsLst>
            <a:lin ang="5400000"/>
          </a:gradFill>
          <a:ln>
            <a:noFill/>
          </a:ln>
        </p:spPr>
        <p:style>
          <a:lnRef idx="0"/>
          <a:fillRef idx="0"/>
          <a:effectRef idx="0"/>
          <a:fontRef idx="minor"/>
        </p:style>
      </p:sp>
      <p:sp>
        <p:nvSpPr>
          <p:cNvPr id="2" name="CustomShape 3"/>
          <p:cNvSpPr/>
          <p:nvPr/>
        </p:nvSpPr>
        <p:spPr>
          <a:xfrm>
            <a:off x="4603680" y="5311800"/>
            <a:ext cx="4522320" cy="1537920"/>
          </a:xfrm>
          <a:custGeom>
            <a:avLst/>
            <a:gdLst/>
            <a:ahLst/>
            <a:rect l="0" t="0" r="r" b="b"/>
            <a:pathLst>
              <a:path w="2850" h="970">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path>
            </a:pathLst>
          </a:custGeom>
          <a:gradFill>
            <a:gsLst>
              <a:gs pos="0">
                <a:srgbClr val="002a7d"/>
              </a:gs>
              <a:gs pos="100000">
                <a:srgbClr val="003399"/>
              </a:gs>
            </a:gsLst>
            <a:lin ang="5400000"/>
          </a:gradFill>
          <a:ln>
            <a:noFill/>
          </a:ln>
        </p:spPr>
        <p:style>
          <a:lnRef idx="0"/>
          <a:fillRef idx="0"/>
          <a:effectRef idx="0"/>
          <a:fontRef idx="minor"/>
        </p:style>
      </p:sp>
      <p:sp>
        <p:nvSpPr>
          <p:cNvPr id="3" name="CustomShape 4"/>
          <p:cNvSpPr/>
          <p:nvPr/>
        </p:nvSpPr>
        <p:spPr>
          <a:xfrm>
            <a:off x="4362480" y="3540240"/>
            <a:ext cx="4773240" cy="3309480"/>
          </a:xfrm>
          <a:custGeom>
            <a:avLst/>
            <a:gdLst/>
            <a:ahLst/>
            <a:rect l="0" t="0" r="r" b="b"/>
            <a:pathLst>
              <a:path w="3008" h="2086">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path>
            </a:pathLst>
          </a:custGeom>
          <a:solidFill>
            <a:srgbClr val="003399"/>
          </a:solidFill>
          <a:ln>
            <a:noFill/>
          </a:ln>
        </p:spPr>
        <p:style>
          <a:lnRef idx="0"/>
          <a:fillRef idx="0"/>
          <a:effectRef idx="0"/>
          <a:fontRef idx="minor"/>
        </p:style>
      </p:sp>
      <p:sp>
        <p:nvSpPr>
          <p:cNvPr id="4" name="CustomShape 5"/>
          <p:cNvSpPr/>
          <p:nvPr/>
        </p:nvSpPr>
        <p:spPr>
          <a:xfrm>
            <a:off x="7145280" y="3678120"/>
            <a:ext cx="1980720" cy="855360"/>
          </a:xfrm>
          <a:custGeom>
            <a:avLst/>
            <a:gdLst/>
            <a:ahLst/>
            <a:rect l="0" t="0" r="r" b="b"/>
            <a:pathLst>
              <a:path w="1249" h="540">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path>
            </a:pathLst>
          </a:custGeom>
          <a:gradFill>
            <a:gsLst>
              <a:gs pos="0">
                <a:srgbClr val="002d86"/>
              </a:gs>
              <a:gs pos="100000">
                <a:srgbClr val="003399"/>
              </a:gs>
            </a:gsLst>
            <a:lin ang="5400000"/>
          </a:gradFill>
          <a:ln>
            <a:noFill/>
          </a:ln>
        </p:spPr>
        <p:style>
          <a:lnRef idx="0"/>
          <a:fillRef idx="0"/>
          <a:effectRef idx="0"/>
          <a:fontRef idx="minor"/>
        </p:style>
      </p:sp>
      <p:sp>
        <p:nvSpPr>
          <p:cNvPr id="5" name="CustomShape 6"/>
          <p:cNvSpPr/>
          <p:nvPr/>
        </p:nvSpPr>
        <p:spPr>
          <a:xfrm>
            <a:off x="5273640" y="2128680"/>
            <a:ext cx="2896920" cy="2439720"/>
          </a:xfrm>
          <a:custGeom>
            <a:avLst/>
            <a:gdLst/>
            <a:ahLst/>
            <a:rect l="0" t="0" r="r" b="b"/>
            <a:pathLst>
              <a:path w="2297" h="1470">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path>
            </a:pathLst>
          </a:custGeom>
          <a:gradFill>
            <a:gsLst>
              <a:gs pos="0">
                <a:srgbClr val="002b82"/>
              </a:gs>
              <a:gs pos="100000">
                <a:srgbClr val="003399"/>
              </a:gs>
            </a:gsLst>
            <a:lin ang="5400000"/>
          </a:gradFill>
          <a:ln>
            <a:noFill/>
          </a:ln>
        </p:spPr>
        <p:style>
          <a:lnRef idx="0"/>
          <a:fillRef idx="0"/>
          <a:effectRef idx="0"/>
          <a:fontRef idx="minor"/>
        </p:style>
      </p:sp>
      <p:sp>
        <p:nvSpPr>
          <p:cNvPr id="6" name="CustomShape 7"/>
          <p:cNvSpPr/>
          <p:nvPr/>
        </p:nvSpPr>
        <p:spPr>
          <a:xfrm>
            <a:off x="0" y="0"/>
            <a:ext cx="9140400" cy="2819160"/>
          </a:xfrm>
          <a:custGeom>
            <a:avLst/>
            <a:gdLst/>
            <a:ahLst/>
            <a:rect l="0" t="0" r="r" b="b"/>
            <a:pathLst>
              <a:path w="5741" h="1907">
                <a:moveTo>
                  <a:pt x="0" y="0"/>
                </a:moveTo>
                <a:lnTo>
                  <a:pt x="0" y="1906"/>
                </a:lnTo>
                <a:lnTo>
                  <a:pt x="5740" y="1906"/>
                </a:lnTo>
                <a:lnTo>
                  <a:pt x="5740" y="0"/>
                </a:lnTo>
                <a:lnTo>
                  <a:pt x="0" y="0"/>
                </a:lnTo>
                <a:lnTo>
                  <a:pt x="0" y="0"/>
                </a:lnTo>
              </a:path>
            </a:pathLst>
          </a:custGeom>
          <a:gradFill>
            <a:gsLst>
              <a:gs pos="0">
                <a:srgbClr val="000514"/>
              </a:gs>
              <a:gs pos="100000">
                <a:srgbClr val="003399"/>
              </a:gs>
            </a:gsLst>
            <a:lin ang="5400000"/>
          </a:gradFill>
          <a:ln>
            <a:noFill/>
          </a:ln>
        </p:spPr>
        <p:style>
          <a:lnRef idx="0"/>
          <a:fillRef idx="0"/>
          <a:effectRef idx="0"/>
          <a:fontRef idx="minor"/>
        </p:style>
      </p:sp>
      <p:sp>
        <p:nvSpPr>
          <p:cNvPr id="7" name="PlaceHolder 8"/>
          <p:cNvSpPr>
            <a:spLocks noGrp="1"/>
          </p:cNvSpPr>
          <p:nvPr>
            <p:ph type="title"/>
          </p:nvPr>
        </p:nvSpPr>
        <p:spPr>
          <a:xfrm>
            <a:off x="457200" y="274320"/>
            <a:ext cx="8229240" cy="1142640"/>
          </a:xfrm>
          <a:prstGeom prst="rect">
            <a:avLst/>
          </a:prstGeom>
        </p:spPr>
        <p:txBody>
          <a:bodyPr lIns="90000" rIns="90000" tIns="46800" bIns="46800" anchor="ctr"/>
          <a:p>
            <a:r>
              <a:rPr lang="es-ES" sz="4400">
                <a:latin typeface="Arial"/>
              </a:rPr>
              <a:t>Pulse para editar el formato del texto de título</a:t>
            </a:r>
            <a:endParaRPr/>
          </a:p>
        </p:txBody>
      </p:sp>
      <p:sp>
        <p:nvSpPr>
          <p:cNvPr id="8" name="PlaceHolder 9"/>
          <p:cNvSpPr>
            <a:spLocks noGrp="1"/>
          </p:cNvSpPr>
          <p:nvPr>
            <p:ph type="body"/>
          </p:nvPr>
        </p:nvSpPr>
        <p:spPr>
          <a:xfrm>
            <a:off x="457200" y="1600200"/>
            <a:ext cx="8229240" cy="2158200"/>
          </a:xfrm>
          <a:prstGeom prst="rect">
            <a:avLst/>
          </a:prstGeom>
        </p:spPr>
        <p:txBody>
          <a:bodyPr lIns="90000" rIns="90000" tIns="46800" bIns="46800"/>
          <a:p>
            <a:pPr>
              <a:buSzPct val="45000"/>
              <a:buFont typeface="StarSymbol"/>
              <a:buChar char=""/>
            </a:pPr>
            <a:r>
              <a:rPr lang="es-ES" sz="2800">
                <a:latin typeface="Arial"/>
              </a:rPr>
              <a:t>Pulse para editar el formato de esquema del texto</a:t>
            </a:r>
            <a:endParaRPr/>
          </a:p>
          <a:p>
            <a:pPr lvl="1">
              <a:buSzPct val="75000"/>
              <a:buFont typeface="StarSymbol"/>
              <a:buChar char=""/>
            </a:pPr>
            <a:r>
              <a:rPr lang="es-ES" sz="2800">
                <a:latin typeface="Arial"/>
              </a:rPr>
              <a:t>Segundo nivel del esquema</a:t>
            </a:r>
            <a:endParaRPr/>
          </a:p>
          <a:p>
            <a:pPr lvl="2">
              <a:buSzPct val="45000"/>
              <a:buFont typeface="StarSymbol"/>
              <a:buChar char=""/>
            </a:pPr>
            <a:r>
              <a:rPr lang="es-ES" sz="2800">
                <a:latin typeface="Arial"/>
              </a:rPr>
              <a:t>Tercer nivel del esquema</a:t>
            </a:r>
            <a:endParaRPr/>
          </a:p>
          <a:p>
            <a:pPr lvl="3">
              <a:buSzPct val="75000"/>
              <a:buFont typeface="StarSymbol"/>
              <a:buChar char=""/>
            </a:pPr>
            <a:r>
              <a:rPr lang="es-ES" sz="2800">
                <a:latin typeface="Arial"/>
              </a:rPr>
              <a:t>Cuarto nivel del esquema</a:t>
            </a:r>
            <a:endParaRPr/>
          </a:p>
          <a:p>
            <a:pPr lvl="4">
              <a:buSzPct val="45000"/>
              <a:buFont typeface="StarSymbol"/>
              <a:buChar char=""/>
            </a:pPr>
            <a:r>
              <a:rPr lang="es-ES" sz="2800">
                <a:latin typeface="Arial"/>
              </a:rPr>
              <a:t>Quinto nivel del esquema</a:t>
            </a:r>
            <a:endParaRPr/>
          </a:p>
          <a:p>
            <a:pPr lvl="5">
              <a:buSzPct val="45000"/>
              <a:buFont typeface="StarSymbol"/>
              <a:buChar char=""/>
            </a:pPr>
            <a:r>
              <a:rPr lang="es-ES" sz="2800">
                <a:latin typeface="Arial"/>
              </a:rPr>
              <a:t>Sexto nivel del esquema</a:t>
            </a:r>
            <a:endParaRPr/>
          </a:p>
          <a:p>
            <a:pPr lvl="6">
              <a:buSzPct val="45000"/>
              <a:buFont typeface="StarSymbol"/>
              <a:buChar char=""/>
            </a:pPr>
            <a:r>
              <a:rPr lang="es-ES" sz="2800">
                <a:latin typeface="Arial"/>
              </a:rPr>
              <a:t>Séptimo nivel del esquema</a:t>
            </a:r>
            <a:endParaRPr/>
          </a:p>
        </p:txBody>
      </p:sp>
      <p:sp>
        <p:nvSpPr>
          <p:cNvPr id="9" name="PlaceHolder 10"/>
          <p:cNvSpPr>
            <a:spLocks noGrp="1"/>
          </p:cNvSpPr>
          <p:nvPr>
            <p:ph type="body"/>
          </p:nvPr>
        </p:nvSpPr>
        <p:spPr>
          <a:xfrm>
            <a:off x="457200" y="3964320"/>
            <a:ext cx="8229240" cy="2158200"/>
          </a:xfrm>
          <a:prstGeom prst="rect">
            <a:avLst/>
          </a:prstGeom>
        </p:spPr>
        <p:txBody>
          <a:bodyPr lIns="90000" rIns="90000" tIns="46800" bIns="46800"/>
          <a:p>
            <a:pPr>
              <a:buSzPct val="45000"/>
              <a:buFont typeface="StarSymbol"/>
              <a:buChar char=""/>
            </a:pPr>
            <a:r>
              <a:rPr lang="es-ES" sz="2800">
                <a:latin typeface="Arial"/>
              </a:rPr>
              <a:t>Pulse para editar el formato de esquema del texto</a:t>
            </a:r>
            <a:endParaRPr/>
          </a:p>
          <a:p>
            <a:pPr lvl="1">
              <a:buSzPct val="75000"/>
              <a:buFont typeface="StarSymbol"/>
              <a:buChar char=""/>
            </a:pPr>
            <a:r>
              <a:rPr lang="es-ES" sz="2800">
                <a:latin typeface="Arial"/>
              </a:rPr>
              <a:t>Segundo nivel del esquema</a:t>
            </a:r>
            <a:endParaRPr/>
          </a:p>
          <a:p>
            <a:pPr lvl="2">
              <a:buSzPct val="45000"/>
              <a:buFont typeface="StarSymbol"/>
              <a:buChar char=""/>
            </a:pPr>
            <a:r>
              <a:rPr lang="es-ES" sz="2800">
                <a:latin typeface="Arial"/>
              </a:rPr>
              <a:t>Tercer nivel del esquema</a:t>
            </a:r>
            <a:endParaRPr/>
          </a:p>
          <a:p>
            <a:pPr lvl="3">
              <a:buSzPct val="75000"/>
              <a:buFont typeface="StarSymbol"/>
              <a:buChar char=""/>
            </a:pPr>
            <a:r>
              <a:rPr lang="es-ES" sz="2800">
                <a:latin typeface="Arial"/>
              </a:rPr>
              <a:t>Cuarto nivel del esquema</a:t>
            </a:r>
            <a:endParaRPr/>
          </a:p>
          <a:p>
            <a:pPr lvl="4">
              <a:buSzPct val="45000"/>
              <a:buFont typeface="StarSymbol"/>
              <a:buChar char=""/>
            </a:pPr>
            <a:r>
              <a:rPr lang="es-ES" sz="2800">
                <a:latin typeface="Arial"/>
              </a:rPr>
              <a:t>Quinto nivel del esquema</a:t>
            </a:r>
            <a:endParaRPr/>
          </a:p>
          <a:p>
            <a:pPr lvl="5">
              <a:buSzPct val="45000"/>
              <a:buFont typeface="StarSymbol"/>
              <a:buChar char=""/>
            </a:pPr>
            <a:r>
              <a:rPr lang="es-ES" sz="2800">
                <a:latin typeface="Arial"/>
              </a:rPr>
              <a:t>Sexto nivel del esquema</a:t>
            </a:r>
            <a:endParaRPr/>
          </a:p>
          <a:p>
            <a:pPr lvl="6">
              <a:buSzPct val="45000"/>
              <a:buFont typeface="StarSymbol"/>
              <a:buChar char=""/>
            </a:pPr>
            <a:r>
              <a:rPr lang="es-ES" sz="2800">
                <a:latin typeface="Arial"/>
              </a:rPr>
              <a:t>Séptimo nivel del esquema</a:t>
            </a:r>
            <a:endParaRPr/>
          </a:p>
        </p:txBody>
      </p:sp>
      <p:sp>
        <p:nvSpPr>
          <p:cNvPr id="10" name="PlaceHolder 11"/>
          <p:cNvSpPr>
            <a:spLocks noGrp="1"/>
          </p:cNvSpPr>
          <p:nvPr>
            <p:ph type="ftr"/>
          </p:nvPr>
        </p:nvSpPr>
        <p:spPr>
          <a:xfrm>
            <a:off x="3124080" y="6248160"/>
            <a:ext cx="2895480" cy="475920"/>
          </a:xfrm>
          <a:prstGeom prst="rect">
            <a:avLst/>
          </a:prstGeom>
        </p:spPr>
        <p:txBody>
          <a:bodyPr lIns="90000" rIns="90000" tIns="46800" bIns="46800" anchor="b"/>
          <a:p>
            <a:pPr>
              <a:lnSpc>
                <a:spcPct val="100000"/>
              </a:lnSpc>
            </a:pPr>
            <a:r>
              <a:rPr lang="es-ES" strike="noStrike">
                <a:solidFill>
                  <a:srgbClr val="000000"/>
                </a:solidFill>
                <a:latin typeface="Arial"/>
                <a:ea typeface="DejaVu Sans"/>
              </a:rPr>
              <a:t>Footer</a:t>
            </a:r>
            <a:endParaRPr/>
          </a:p>
        </p:txBody>
      </p:sp>
      <p:sp>
        <p:nvSpPr>
          <p:cNvPr id="11" name="PlaceHolder 12"/>
          <p:cNvSpPr>
            <a:spLocks noGrp="1"/>
          </p:cNvSpPr>
          <p:nvPr>
            <p:ph type="sldNum"/>
          </p:nvPr>
        </p:nvSpPr>
        <p:spPr>
          <a:xfrm>
            <a:off x="6552720" y="6248160"/>
            <a:ext cx="2133360" cy="475920"/>
          </a:xfrm>
          <a:prstGeom prst="rect">
            <a:avLst/>
          </a:prstGeom>
        </p:spPr>
        <p:txBody>
          <a:bodyPr lIns="90000" rIns="90000" tIns="46800" bIns="46800" anchor="b"/>
          <a:p>
            <a:pPr algn="r">
              <a:lnSpc>
                <a:spcPct val="100000"/>
              </a:lnSpc>
            </a:pPr>
            <a:fld id="{61ABC8F0-352B-4C7C-A53D-6DF0B9C80958}" type="slidenum">
              <a:rPr lang="es-ES" sz="1200" strike="noStrike">
                <a:solidFill>
                  <a:srgbClr val="ffffff"/>
                </a:solidFill>
                <a:latin typeface="Arial"/>
                <a:ea typeface="DejaVu Sans"/>
              </a:rPr>
              <a:t>&lt;número&gt;</a:t>
            </a:fld>
            <a:endParaRPr/>
          </a:p>
        </p:txBody>
      </p:sp>
      <p:sp>
        <p:nvSpPr>
          <p:cNvPr id="12" name="PlaceHolder 13"/>
          <p:cNvSpPr>
            <a:spLocks noGrp="1"/>
          </p:cNvSpPr>
          <p:nvPr>
            <p:ph type="dt"/>
          </p:nvPr>
        </p:nvSpPr>
        <p:spPr>
          <a:xfrm>
            <a:off x="456840" y="6251040"/>
            <a:ext cx="2133360" cy="475920"/>
          </a:xfrm>
          <a:prstGeom prst="rect">
            <a:avLst/>
          </a:prstGeom>
        </p:spPr>
        <p:txBody>
          <a:bodyPr lIns="90000" rIns="90000" tIns="46800" bIns="46800" anchor="b"/>
          <a:p>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003399"/>
        </a:solidFill>
      </p:bgPr>
    </p:bg>
    <p:spTree>
      <p:nvGrpSpPr>
        <p:cNvPr id="1" name=""/>
        <p:cNvGrpSpPr/>
        <p:nvPr/>
      </p:nvGrpSpPr>
      <p:grpSpPr>
        <a:xfrm>
          <a:off x="0" y="0"/>
          <a:ext cx="0" cy="0"/>
          <a:chOff x="0" y="0"/>
          <a:chExt cx="0" cy="0"/>
        </a:xfrm>
      </p:grpSpPr>
      <p:sp>
        <p:nvSpPr>
          <p:cNvPr id="47" name="CustomShape 1"/>
          <p:cNvSpPr/>
          <p:nvPr/>
        </p:nvSpPr>
        <p:spPr>
          <a:xfrm>
            <a:off x="2743200" y="4197240"/>
            <a:ext cx="4574880" cy="2652480"/>
          </a:xfrm>
          <a:custGeom>
            <a:avLst/>
            <a:gdLst/>
            <a:ahLst/>
            <a:rect l="0" t="0" r="r" b="b"/>
            <a:pathLst>
              <a:path w="2883" h="167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path>
            </a:pathLst>
          </a:custGeom>
          <a:gradFill>
            <a:gsLst>
              <a:gs pos="0">
                <a:srgbClr val="003399"/>
              </a:gs>
              <a:gs pos="100000">
                <a:srgbClr val="002e8b"/>
              </a:gs>
            </a:gsLst>
            <a:lin ang="5400000"/>
          </a:gradFill>
          <a:ln>
            <a:noFill/>
          </a:ln>
        </p:spPr>
        <p:style>
          <a:lnRef idx="0"/>
          <a:fillRef idx="0"/>
          <a:effectRef idx="0"/>
          <a:fontRef idx="minor"/>
        </p:style>
      </p:sp>
      <p:sp>
        <p:nvSpPr>
          <p:cNvPr id="48" name="CustomShape 2"/>
          <p:cNvSpPr/>
          <p:nvPr/>
        </p:nvSpPr>
        <p:spPr>
          <a:xfrm>
            <a:off x="6620040" y="4240080"/>
            <a:ext cx="1998000" cy="1287360"/>
          </a:xfrm>
          <a:custGeom>
            <a:avLst/>
            <a:gdLst/>
            <a:ahLst/>
            <a:rect l="0" t="0" r="r" b="b"/>
            <a:pathLst>
              <a:path w="1260" h="812">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path>
            </a:pathLst>
          </a:custGeom>
          <a:gradFill>
            <a:gsLst>
              <a:gs pos="0">
                <a:srgbClr val="003399"/>
              </a:gs>
              <a:gs pos="100000">
                <a:srgbClr val="002e8b"/>
              </a:gs>
            </a:gsLst>
            <a:lin ang="5400000"/>
          </a:gradFill>
          <a:ln>
            <a:noFill/>
          </a:ln>
        </p:spPr>
        <p:style>
          <a:lnRef idx="0"/>
          <a:fillRef idx="0"/>
          <a:effectRef idx="0"/>
          <a:fontRef idx="minor"/>
        </p:style>
      </p:sp>
      <p:sp>
        <p:nvSpPr>
          <p:cNvPr id="49" name="CustomShape 3"/>
          <p:cNvSpPr/>
          <p:nvPr/>
        </p:nvSpPr>
        <p:spPr>
          <a:xfrm>
            <a:off x="4603680" y="5311800"/>
            <a:ext cx="4522320" cy="1537920"/>
          </a:xfrm>
          <a:custGeom>
            <a:avLst/>
            <a:gdLst/>
            <a:ahLst/>
            <a:rect l="0" t="0" r="r" b="b"/>
            <a:pathLst>
              <a:path w="2850" h="970">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path>
            </a:pathLst>
          </a:custGeom>
          <a:gradFill>
            <a:gsLst>
              <a:gs pos="0">
                <a:srgbClr val="002a7d"/>
              </a:gs>
              <a:gs pos="100000">
                <a:srgbClr val="003399"/>
              </a:gs>
            </a:gsLst>
            <a:lin ang="5400000"/>
          </a:gradFill>
          <a:ln>
            <a:noFill/>
          </a:ln>
        </p:spPr>
        <p:style>
          <a:lnRef idx="0"/>
          <a:fillRef idx="0"/>
          <a:effectRef idx="0"/>
          <a:fontRef idx="minor"/>
        </p:style>
      </p:sp>
      <p:sp>
        <p:nvSpPr>
          <p:cNvPr id="50" name="CustomShape 4"/>
          <p:cNvSpPr/>
          <p:nvPr/>
        </p:nvSpPr>
        <p:spPr>
          <a:xfrm>
            <a:off x="4362480" y="3540240"/>
            <a:ext cx="4773240" cy="3309480"/>
          </a:xfrm>
          <a:custGeom>
            <a:avLst/>
            <a:gdLst/>
            <a:ahLst/>
            <a:rect l="0" t="0" r="r" b="b"/>
            <a:pathLst>
              <a:path w="3008" h="2086">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path>
            </a:pathLst>
          </a:custGeom>
          <a:solidFill>
            <a:srgbClr val="003399"/>
          </a:solidFill>
          <a:ln>
            <a:noFill/>
          </a:ln>
        </p:spPr>
        <p:style>
          <a:lnRef idx="0"/>
          <a:fillRef idx="0"/>
          <a:effectRef idx="0"/>
          <a:fontRef idx="minor"/>
        </p:style>
      </p:sp>
      <p:sp>
        <p:nvSpPr>
          <p:cNvPr id="51" name="CustomShape 5"/>
          <p:cNvSpPr/>
          <p:nvPr/>
        </p:nvSpPr>
        <p:spPr>
          <a:xfrm>
            <a:off x="7145280" y="3678120"/>
            <a:ext cx="1980720" cy="855360"/>
          </a:xfrm>
          <a:custGeom>
            <a:avLst/>
            <a:gdLst/>
            <a:ahLst/>
            <a:rect l="0" t="0" r="r" b="b"/>
            <a:pathLst>
              <a:path w="1249" h="540">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path>
            </a:pathLst>
          </a:custGeom>
          <a:gradFill>
            <a:gsLst>
              <a:gs pos="0">
                <a:srgbClr val="002d86"/>
              </a:gs>
              <a:gs pos="100000">
                <a:srgbClr val="003399"/>
              </a:gs>
            </a:gsLst>
            <a:lin ang="5400000"/>
          </a:gradFill>
          <a:ln>
            <a:noFill/>
          </a:ln>
        </p:spPr>
        <p:style>
          <a:lnRef idx="0"/>
          <a:fillRef idx="0"/>
          <a:effectRef idx="0"/>
          <a:fontRef idx="minor"/>
        </p:style>
      </p:sp>
      <p:sp>
        <p:nvSpPr>
          <p:cNvPr id="52" name="CustomShape 6"/>
          <p:cNvSpPr/>
          <p:nvPr/>
        </p:nvSpPr>
        <p:spPr>
          <a:xfrm>
            <a:off x="5273640" y="2128680"/>
            <a:ext cx="2896920" cy="2439720"/>
          </a:xfrm>
          <a:custGeom>
            <a:avLst/>
            <a:gdLst/>
            <a:ahLst/>
            <a:rect l="0" t="0" r="r" b="b"/>
            <a:pathLst>
              <a:path w="2297" h="1470">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path>
            </a:pathLst>
          </a:custGeom>
          <a:gradFill>
            <a:gsLst>
              <a:gs pos="0">
                <a:srgbClr val="002b82"/>
              </a:gs>
              <a:gs pos="100000">
                <a:srgbClr val="003399"/>
              </a:gs>
            </a:gsLst>
            <a:lin ang="5400000"/>
          </a:gradFill>
          <a:ln>
            <a:noFill/>
          </a:ln>
        </p:spPr>
        <p:style>
          <a:lnRef idx="0"/>
          <a:fillRef idx="0"/>
          <a:effectRef idx="0"/>
          <a:fontRef idx="minor"/>
        </p:style>
      </p:sp>
      <p:sp>
        <p:nvSpPr>
          <p:cNvPr id="53" name="CustomShape 7"/>
          <p:cNvSpPr/>
          <p:nvPr/>
        </p:nvSpPr>
        <p:spPr>
          <a:xfrm>
            <a:off x="0" y="0"/>
            <a:ext cx="9140400" cy="2819160"/>
          </a:xfrm>
          <a:custGeom>
            <a:avLst/>
            <a:gdLst/>
            <a:ahLst/>
            <a:rect l="0" t="0" r="r" b="b"/>
            <a:pathLst>
              <a:path w="5741" h="1907">
                <a:moveTo>
                  <a:pt x="0" y="0"/>
                </a:moveTo>
                <a:lnTo>
                  <a:pt x="0" y="1906"/>
                </a:lnTo>
                <a:lnTo>
                  <a:pt x="5740" y="1906"/>
                </a:lnTo>
                <a:lnTo>
                  <a:pt x="5740" y="0"/>
                </a:lnTo>
                <a:lnTo>
                  <a:pt x="0" y="0"/>
                </a:lnTo>
                <a:lnTo>
                  <a:pt x="0" y="0"/>
                </a:lnTo>
              </a:path>
            </a:pathLst>
          </a:custGeom>
          <a:gradFill>
            <a:gsLst>
              <a:gs pos="0">
                <a:srgbClr val="000514"/>
              </a:gs>
              <a:gs pos="100000">
                <a:srgbClr val="003399"/>
              </a:gs>
            </a:gsLst>
            <a:lin ang="5400000"/>
          </a:gradFill>
          <a:ln>
            <a:noFill/>
          </a:ln>
        </p:spPr>
        <p:style>
          <a:lnRef idx="0"/>
          <a:fillRef idx="0"/>
          <a:effectRef idx="0"/>
          <a:fontRef idx="minor"/>
        </p:style>
      </p:sp>
      <p:sp>
        <p:nvSpPr>
          <p:cNvPr id="54" name="PlaceHolder 8"/>
          <p:cNvSpPr>
            <a:spLocks noGrp="1"/>
          </p:cNvSpPr>
          <p:nvPr>
            <p:ph type="ftr"/>
          </p:nvPr>
        </p:nvSpPr>
        <p:spPr>
          <a:xfrm>
            <a:off x="3124080" y="6248160"/>
            <a:ext cx="2895480" cy="475920"/>
          </a:xfrm>
          <a:prstGeom prst="rect">
            <a:avLst/>
          </a:prstGeom>
        </p:spPr>
        <p:txBody>
          <a:bodyPr lIns="90000" rIns="90000" tIns="46800" bIns="46800" anchor="b"/>
          <a:p>
            <a:pPr>
              <a:lnSpc>
                <a:spcPct val="100000"/>
              </a:lnSpc>
            </a:pPr>
            <a:r>
              <a:rPr lang="es-ES" strike="noStrike">
                <a:solidFill>
                  <a:srgbClr val="000000"/>
                </a:solidFill>
                <a:latin typeface="Arial"/>
                <a:ea typeface="DejaVu Sans"/>
              </a:rPr>
              <a:t>Footer</a:t>
            </a:r>
            <a:endParaRPr/>
          </a:p>
        </p:txBody>
      </p:sp>
      <p:sp>
        <p:nvSpPr>
          <p:cNvPr id="55" name="PlaceHolder 9"/>
          <p:cNvSpPr>
            <a:spLocks noGrp="1"/>
          </p:cNvSpPr>
          <p:nvPr>
            <p:ph type="sldNum"/>
          </p:nvPr>
        </p:nvSpPr>
        <p:spPr>
          <a:xfrm>
            <a:off x="6552720" y="6248160"/>
            <a:ext cx="2133360" cy="475920"/>
          </a:xfrm>
          <a:prstGeom prst="rect">
            <a:avLst/>
          </a:prstGeom>
        </p:spPr>
        <p:txBody>
          <a:bodyPr lIns="90000" rIns="90000" tIns="46800" bIns="46800" anchor="b"/>
          <a:p>
            <a:pPr algn="r">
              <a:lnSpc>
                <a:spcPct val="100000"/>
              </a:lnSpc>
            </a:pPr>
            <a:fld id="{EFC8E9AB-9AFC-4F47-8615-A3652C8FE10D}" type="slidenum">
              <a:rPr lang="es-ES" sz="1200" strike="noStrike">
                <a:solidFill>
                  <a:srgbClr val="ffffff"/>
                </a:solidFill>
                <a:latin typeface="Arial"/>
                <a:ea typeface="DejaVu Sans"/>
              </a:rPr>
              <a:t>&lt;número&gt;</a:t>
            </a:fld>
            <a:endParaRPr/>
          </a:p>
        </p:txBody>
      </p:sp>
      <p:sp>
        <p:nvSpPr>
          <p:cNvPr id="56" name="PlaceHolder 10"/>
          <p:cNvSpPr>
            <a:spLocks noGrp="1"/>
          </p:cNvSpPr>
          <p:nvPr>
            <p:ph type="dt"/>
          </p:nvPr>
        </p:nvSpPr>
        <p:spPr>
          <a:xfrm>
            <a:off x="456840" y="6251040"/>
            <a:ext cx="2133360" cy="475920"/>
          </a:xfrm>
          <a:prstGeom prst="rect">
            <a:avLst/>
          </a:prstGeom>
        </p:spPr>
        <p:txBody>
          <a:bodyPr lIns="90000" rIns="90000" tIns="46800" bIns="46800" anchor="b"/>
          <a:p>
            <a:endParaRPr/>
          </a:p>
        </p:txBody>
      </p:sp>
      <p:sp>
        <p:nvSpPr>
          <p:cNvPr id="57" name="PlaceHolder 11"/>
          <p:cNvSpPr>
            <a:spLocks noGrp="1"/>
          </p:cNvSpPr>
          <p:nvPr>
            <p:ph type="title"/>
          </p:nvPr>
        </p:nvSpPr>
        <p:spPr>
          <a:xfrm>
            <a:off x="457200" y="273600"/>
            <a:ext cx="8229240" cy="1144800"/>
          </a:xfrm>
          <a:prstGeom prst="rect">
            <a:avLst/>
          </a:prstGeom>
        </p:spPr>
        <p:txBody>
          <a:bodyPr lIns="0" rIns="0" tIns="0" bIns="0" anchor="ctr"/>
          <a:p>
            <a:r>
              <a:rPr lang="es-ES">
                <a:latin typeface="Arial"/>
              </a:rPr>
              <a:t>Pulse para editar el formato del texto de título</a:t>
            </a:r>
            <a:endParaRPr/>
          </a:p>
        </p:txBody>
      </p:sp>
      <p:sp>
        <p:nvSpPr>
          <p:cNvPr id="58" name="PlaceHolder 12"/>
          <p:cNvSpPr>
            <a:spLocks noGrp="1"/>
          </p:cNvSpPr>
          <p:nvPr>
            <p:ph type="body"/>
          </p:nvPr>
        </p:nvSpPr>
        <p:spPr>
          <a:xfrm>
            <a:off x="457200" y="1604520"/>
            <a:ext cx="8229240" cy="3977280"/>
          </a:xfrm>
          <a:prstGeom prst="rect">
            <a:avLst/>
          </a:prstGeom>
        </p:spPr>
        <p:txBody>
          <a:bodyPr lIns="0" rIns="0" tIns="0" bIns="0"/>
          <a:p>
            <a:pPr>
              <a:buSzPct val="45000"/>
              <a:buFont typeface="StarSymbol"/>
              <a:buChar char=""/>
            </a:pPr>
            <a:r>
              <a:rPr lang="es-ES" sz="2800">
                <a:latin typeface="Arial"/>
              </a:rPr>
              <a:t>Pulse para editar el formato de esquema del texto</a:t>
            </a:r>
            <a:endParaRPr/>
          </a:p>
          <a:p>
            <a:pPr lvl="1">
              <a:buSzPct val="75000"/>
              <a:buFont typeface="StarSymbol"/>
              <a:buChar char=""/>
            </a:pPr>
            <a:r>
              <a:rPr lang="es-ES" sz="2000">
                <a:latin typeface="Arial"/>
              </a:rPr>
              <a:t>Segundo nivel del esquema</a:t>
            </a:r>
            <a:endParaRPr/>
          </a:p>
          <a:p>
            <a:pPr lvl="2">
              <a:buSzPct val="45000"/>
              <a:buFont typeface="StarSymbol"/>
              <a:buChar char=""/>
            </a:pPr>
            <a:r>
              <a:rPr lang="es-ES">
                <a:latin typeface="Arial"/>
              </a:rPr>
              <a:t>Tercer nivel del esquema</a:t>
            </a:r>
            <a:endParaRPr/>
          </a:p>
          <a:p>
            <a:pPr lvl="3">
              <a:buSzPct val="75000"/>
              <a:buFont typeface="StarSymbol"/>
              <a:buChar char=""/>
            </a:pPr>
            <a:r>
              <a:rPr lang="es-ES">
                <a:latin typeface="Arial"/>
              </a:rPr>
              <a:t>Cuarto nivel del esquema</a:t>
            </a:r>
            <a:endParaRPr/>
          </a:p>
          <a:p>
            <a:pPr lvl="4">
              <a:buSzPct val="45000"/>
              <a:buFont typeface="StarSymbol"/>
              <a:buChar char=""/>
            </a:pPr>
            <a:r>
              <a:rPr lang="es-ES" sz="2000">
                <a:latin typeface="Arial"/>
              </a:rPr>
              <a:t>Quinto nivel del esquema</a:t>
            </a:r>
            <a:endParaRPr/>
          </a:p>
          <a:p>
            <a:pPr lvl="5">
              <a:buSzPct val="45000"/>
              <a:buFont typeface="StarSymbol"/>
              <a:buChar char=""/>
            </a:pPr>
            <a:r>
              <a:rPr lang="es-ES" sz="2000">
                <a:latin typeface="Arial"/>
              </a:rPr>
              <a:t>Sexto nivel del esquema</a:t>
            </a:r>
            <a:endParaRPr/>
          </a:p>
          <a:p>
            <a:pPr lvl="6">
              <a:buSzPct val="45000"/>
              <a:buFont typeface="StarSymbol"/>
              <a:buChar char=""/>
            </a:pPr>
            <a:r>
              <a:rPr lang="es-ES" sz="2000">
                <a:latin typeface="Arial"/>
              </a:rPr>
              <a:t>Séptimo nivel del esquema</a:t>
            </a:r>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p:cSld>
    <p:bg>
      <p:bgPr>
        <a:solidFill>
          <a:srgbClr val="003399"/>
        </a:solidFill>
      </p:bgPr>
    </p:bg>
    <p:spTree>
      <p:nvGrpSpPr>
        <p:cNvPr id="1" name=""/>
        <p:cNvGrpSpPr/>
        <p:nvPr/>
      </p:nvGrpSpPr>
      <p:grpSpPr>
        <a:xfrm>
          <a:off x="0" y="0"/>
          <a:ext cx="0" cy="0"/>
          <a:chOff x="0" y="0"/>
          <a:chExt cx="0" cy="0"/>
        </a:xfrm>
      </p:grpSpPr>
      <p:sp>
        <p:nvSpPr>
          <p:cNvPr id="93" name="CustomShape 1"/>
          <p:cNvSpPr/>
          <p:nvPr/>
        </p:nvSpPr>
        <p:spPr>
          <a:xfrm>
            <a:off x="2743200" y="4197240"/>
            <a:ext cx="4574880" cy="2652480"/>
          </a:xfrm>
          <a:custGeom>
            <a:avLst/>
            <a:gdLst/>
            <a:ahLst/>
            <a:rect l="0" t="0" r="r" b="b"/>
            <a:pathLst>
              <a:path w="2883" h="167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path>
            </a:pathLst>
          </a:custGeom>
          <a:gradFill>
            <a:gsLst>
              <a:gs pos="0">
                <a:srgbClr val="003399"/>
              </a:gs>
              <a:gs pos="100000">
                <a:srgbClr val="002e8b"/>
              </a:gs>
            </a:gsLst>
            <a:lin ang="5400000"/>
          </a:gradFill>
          <a:ln>
            <a:noFill/>
          </a:ln>
        </p:spPr>
        <p:style>
          <a:lnRef idx="0"/>
          <a:fillRef idx="0"/>
          <a:effectRef idx="0"/>
          <a:fontRef idx="minor"/>
        </p:style>
      </p:sp>
      <p:sp>
        <p:nvSpPr>
          <p:cNvPr id="94" name="CustomShape 2"/>
          <p:cNvSpPr/>
          <p:nvPr/>
        </p:nvSpPr>
        <p:spPr>
          <a:xfrm>
            <a:off x="6620040" y="4240080"/>
            <a:ext cx="1998000" cy="1287360"/>
          </a:xfrm>
          <a:custGeom>
            <a:avLst/>
            <a:gdLst/>
            <a:ahLst/>
            <a:rect l="0" t="0" r="r" b="b"/>
            <a:pathLst>
              <a:path w="1260" h="812">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path>
            </a:pathLst>
          </a:custGeom>
          <a:gradFill>
            <a:gsLst>
              <a:gs pos="0">
                <a:srgbClr val="003399"/>
              </a:gs>
              <a:gs pos="100000">
                <a:srgbClr val="002e8b"/>
              </a:gs>
            </a:gsLst>
            <a:lin ang="5400000"/>
          </a:gradFill>
          <a:ln>
            <a:noFill/>
          </a:ln>
        </p:spPr>
        <p:style>
          <a:lnRef idx="0"/>
          <a:fillRef idx="0"/>
          <a:effectRef idx="0"/>
          <a:fontRef idx="minor"/>
        </p:style>
      </p:sp>
      <p:sp>
        <p:nvSpPr>
          <p:cNvPr id="95" name="CustomShape 3"/>
          <p:cNvSpPr/>
          <p:nvPr/>
        </p:nvSpPr>
        <p:spPr>
          <a:xfrm>
            <a:off x="4603680" y="5311800"/>
            <a:ext cx="4522320" cy="1537920"/>
          </a:xfrm>
          <a:custGeom>
            <a:avLst/>
            <a:gdLst/>
            <a:ahLst/>
            <a:rect l="0" t="0" r="r" b="b"/>
            <a:pathLst>
              <a:path w="2850" h="970">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path>
            </a:pathLst>
          </a:custGeom>
          <a:gradFill>
            <a:gsLst>
              <a:gs pos="0">
                <a:srgbClr val="002a7d"/>
              </a:gs>
              <a:gs pos="100000">
                <a:srgbClr val="003399"/>
              </a:gs>
            </a:gsLst>
            <a:lin ang="5400000"/>
          </a:gradFill>
          <a:ln>
            <a:noFill/>
          </a:ln>
        </p:spPr>
        <p:style>
          <a:lnRef idx="0"/>
          <a:fillRef idx="0"/>
          <a:effectRef idx="0"/>
          <a:fontRef idx="minor"/>
        </p:style>
      </p:sp>
      <p:sp>
        <p:nvSpPr>
          <p:cNvPr id="96" name="CustomShape 4"/>
          <p:cNvSpPr/>
          <p:nvPr/>
        </p:nvSpPr>
        <p:spPr>
          <a:xfrm>
            <a:off x="4362480" y="3540240"/>
            <a:ext cx="4773240" cy="3309480"/>
          </a:xfrm>
          <a:custGeom>
            <a:avLst/>
            <a:gdLst/>
            <a:ahLst/>
            <a:rect l="0" t="0" r="r" b="b"/>
            <a:pathLst>
              <a:path w="3008" h="2086">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path>
            </a:pathLst>
          </a:custGeom>
          <a:solidFill>
            <a:srgbClr val="003399"/>
          </a:solidFill>
          <a:ln>
            <a:noFill/>
          </a:ln>
        </p:spPr>
        <p:style>
          <a:lnRef idx="0"/>
          <a:fillRef idx="0"/>
          <a:effectRef idx="0"/>
          <a:fontRef idx="minor"/>
        </p:style>
      </p:sp>
      <p:sp>
        <p:nvSpPr>
          <p:cNvPr id="97" name="CustomShape 5"/>
          <p:cNvSpPr/>
          <p:nvPr/>
        </p:nvSpPr>
        <p:spPr>
          <a:xfrm>
            <a:off x="7145280" y="3678120"/>
            <a:ext cx="1980720" cy="855360"/>
          </a:xfrm>
          <a:custGeom>
            <a:avLst/>
            <a:gdLst/>
            <a:ahLst/>
            <a:rect l="0" t="0" r="r" b="b"/>
            <a:pathLst>
              <a:path w="1249" h="540">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path>
            </a:pathLst>
          </a:custGeom>
          <a:gradFill>
            <a:gsLst>
              <a:gs pos="0">
                <a:srgbClr val="002d86"/>
              </a:gs>
              <a:gs pos="100000">
                <a:srgbClr val="003399"/>
              </a:gs>
            </a:gsLst>
            <a:lin ang="5400000"/>
          </a:gradFill>
          <a:ln>
            <a:noFill/>
          </a:ln>
        </p:spPr>
        <p:style>
          <a:lnRef idx="0"/>
          <a:fillRef idx="0"/>
          <a:effectRef idx="0"/>
          <a:fontRef idx="minor"/>
        </p:style>
      </p:sp>
      <p:sp>
        <p:nvSpPr>
          <p:cNvPr id="98" name="CustomShape 6"/>
          <p:cNvSpPr/>
          <p:nvPr/>
        </p:nvSpPr>
        <p:spPr>
          <a:xfrm>
            <a:off x="5273640" y="2128680"/>
            <a:ext cx="2896920" cy="2439720"/>
          </a:xfrm>
          <a:custGeom>
            <a:avLst/>
            <a:gdLst/>
            <a:ahLst/>
            <a:rect l="0" t="0" r="r" b="b"/>
            <a:pathLst>
              <a:path w="2297" h="1470">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path>
            </a:pathLst>
          </a:custGeom>
          <a:gradFill>
            <a:gsLst>
              <a:gs pos="0">
                <a:srgbClr val="002b82"/>
              </a:gs>
              <a:gs pos="100000">
                <a:srgbClr val="003399"/>
              </a:gs>
            </a:gsLst>
            <a:lin ang="5400000"/>
          </a:gradFill>
          <a:ln>
            <a:noFill/>
          </a:ln>
        </p:spPr>
        <p:style>
          <a:lnRef idx="0"/>
          <a:fillRef idx="0"/>
          <a:effectRef idx="0"/>
          <a:fontRef idx="minor"/>
        </p:style>
      </p:sp>
      <p:sp>
        <p:nvSpPr>
          <p:cNvPr id="99" name="CustomShape 7"/>
          <p:cNvSpPr/>
          <p:nvPr/>
        </p:nvSpPr>
        <p:spPr>
          <a:xfrm>
            <a:off x="0" y="0"/>
            <a:ext cx="9140400" cy="2819160"/>
          </a:xfrm>
          <a:custGeom>
            <a:avLst/>
            <a:gdLst/>
            <a:ahLst/>
            <a:rect l="0" t="0" r="r" b="b"/>
            <a:pathLst>
              <a:path w="5741" h="1907">
                <a:moveTo>
                  <a:pt x="0" y="0"/>
                </a:moveTo>
                <a:lnTo>
                  <a:pt x="0" y="1906"/>
                </a:lnTo>
                <a:lnTo>
                  <a:pt x="5740" y="1906"/>
                </a:lnTo>
                <a:lnTo>
                  <a:pt x="5740" y="0"/>
                </a:lnTo>
                <a:lnTo>
                  <a:pt x="0" y="0"/>
                </a:lnTo>
                <a:lnTo>
                  <a:pt x="0" y="0"/>
                </a:lnTo>
              </a:path>
            </a:pathLst>
          </a:custGeom>
          <a:gradFill>
            <a:gsLst>
              <a:gs pos="0">
                <a:srgbClr val="000514"/>
              </a:gs>
              <a:gs pos="100000">
                <a:srgbClr val="003399"/>
              </a:gs>
            </a:gsLst>
            <a:lin ang="5400000"/>
          </a:gradFill>
          <a:ln>
            <a:noFill/>
          </a:ln>
        </p:spPr>
        <p:style>
          <a:lnRef idx="0"/>
          <a:fillRef idx="0"/>
          <a:effectRef idx="0"/>
          <a:fontRef idx="minor"/>
        </p:style>
      </p:sp>
      <p:sp>
        <p:nvSpPr>
          <p:cNvPr id="100" name="PlaceHolder 8"/>
          <p:cNvSpPr>
            <a:spLocks noGrp="1"/>
          </p:cNvSpPr>
          <p:nvPr>
            <p:ph type="ftr"/>
          </p:nvPr>
        </p:nvSpPr>
        <p:spPr>
          <a:xfrm>
            <a:off x="3124080" y="6248160"/>
            <a:ext cx="2895480" cy="475920"/>
          </a:xfrm>
          <a:prstGeom prst="rect">
            <a:avLst/>
          </a:prstGeom>
        </p:spPr>
        <p:txBody>
          <a:bodyPr lIns="90000" rIns="90000" tIns="46800" bIns="46800" anchor="b"/>
          <a:p>
            <a:pPr>
              <a:lnSpc>
                <a:spcPct val="100000"/>
              </a:lnSpc>
            </a:pPr>
            <a:r>
              <a:rPr lang="es-ES" strike="noStrike">
                <a:solidFill>
                  <a:srgbClr val="000000"/>
                </a:solidFill>
                <a:latin typeface="Arial"/>
                <a:ea typeface="DejaVu Sans"/>
              </a:rPr>
              <a:t>Footer</a:t>
            </a:r>
            <a:endParaRPr/>
          </a:p>
        </p:txBody>
      </p:sp>
      <p:sp>
        <p:nvSpPr>
          <p:cNvPr id="101" name="PlaceHolder 9"/>
          <p:cNvSpPr>
            <a:spLocks noGrp="1"/>
          </p:cNvSpPr>
          <p:nvPr>
            <p:ph type="sldNum"/>
          </p:nvPr>
        </p:nvSpPr>
        <p:spPr>
          <a:xfrm>
            <a:off x="6552720" y="6248160"/>
            <a:ext cx="2133360" cy="475920"/>
          </a:xfrm>
          <a:prstGeom prst="rect">
            <a:avLst/>
          </a:prstGeom>
        </p:spPr>
        <p:txBody>
          <a:bodyPr lIns="90000" rIns="90000" tIns="46800" bIns="46800" anchor="b"/>
          <a:p>
            <a:pPr algn="r">
              <a:lnSpc>
                <a:spcPct val="100000"/>
              </a:lnSpc>
            </a:pPr>
            <a:fld id="{BB2CD46B-A6A5-409C-9F2D-BAF4AC479083}" type="slidenum">
              <a:rPr lang="es-ES" sz="1200" strike="noStrike">
                <a:solidFill>
                  <a:srgbClr val="ffffff"/>
                </a:solidFill>
                <a:latin typeface="Arial"/>
                <a:ea typeface="DejaVu Sans"/>
              </a:rPr>
              <a:t>&lt;número&gt;</a:t>
            </a:fld>
            <a:endParaRPr/>
          </a:p>
        </p:txBody>
      </p:sp>
      <p:sp>
        <p:nvSpPr>
          <p:cNvPr id="102" name="PlaceHolder 10"/>
          <p:cNvSpPr>
            <a:spLocks noGrp="1"/>
          </p:cNvSpPr>
          <p:nvPr>
            <p:ph type="dt"/>
          </p:nvPr>
        </p:nvSpPr>
        <p:spPr>
          <a:xfrm>
            <a:off x="456840" y="6251040"/>
            <a:ext cx="2133360" cy="475920"/>
          </a:xfrm>
          <a:prstGeom prst="rect">
            <a:avLst/>
          </a:prstGeom>
        </p:spPr>
        <p:txBody>
          <a:bodyPr lIns="90000" rIns="90000" tIns="46800" bIns="46800" anchor="b"/>
          <a:p>
            <a:endParaRPr/>
          </a:p>
        </p:txBody>
      </p:sp>
      <p:sp>
        <p:nvSpPr>
          <p:cNvPr id="103" name="PlaceHolder 11"/>
          <p:cNvSpPr>
            <a:spLocks noGrp="1"/>
          </p:cNvSpPr>
          <p:nvPr>
            <p:ph type="title"/>
          </p:nvPr>
        </p:nvSpPr>
        <p:spPr>
          <a:xfrm>
            <a:off x="457200" y="273600"/>
            <a:ext cx="8229240" cy="1144800"/>
          </a:xfrm>
          <a:prstGeom prst="rect">
            <a:avLst/>
          </a:prstGeom>
        </p:spPr>
        <p:txBody>
          <a:bodyPr lIns="0" rIns="0" tIns="0" bIns="0" anchor="ctr"/>
          <a:p>
            <a:r>
              <a:rPr lang="es-ES">
                <a:latin typeface="Arial"/>
              </a:rPr>
              <a:t>Pulse para editar el formato del texto de título</a:t>
            </a:r>
            <a:endParaRPr/>
          </a:p>
        </p:txBody>
      </p:sp>
      <p:sp>
        <p:nvSpPr>
          <p:cNvPr id="104" name="PlaceHolder 12"/>
          <p:cNvSpPr>
            <a:spLocks noGrp="1"/>
          </p:cNvSpPr>
          <p:nvPr>
            <p:ph type="body"/>
          </p:nvPr>
        </p:nvSpPr>
        <p:spPr>
          <a:xfrm>
            <a:off x="457200" y="1604520"/>
            <a:ext cx="8229240" cy="3977280"/>
          </a:xfrm>
          <a:prstGeom prst="rect">
            <a:avLst/>
          </a:prstGeom>
        </p:spPr>
        <p:txBody>
          <a:bodyPr lIns="0" rIns="0" tIns="0" bIns="0"/>
          <a:p>
            <a:pPr>
              <a:buSzPct val="45000"/>
              <a:buFont typeface="StarSymbol"/>
              <a:buChar char=""/>
            </a:pPr>
            <a:r>
              <a:rPr lang="es-ES" sz="2800">
                <a:latin typeface="Arial"/>
              </a:rPr>
              <a:t>Pulse para editar el formato de esquema del texto</a:t>
            </a:r>
            <a:endParaRPr/>
          </a:p>
          <a:p>
            <a:pPr lvl="1">
              <a:buSzPct val="75000"/>
              <a:buFont typeface="StarSymbol"/>
              <a:buChar char=""/>
            </a:pPr>
            <a:r>
              <a:rPr lang="es-ES" sz="2000">
                <a:latin typeface="Arial"/>
              </a:rPr>
              <a:t>Segundo nivel del esquema</a:t>
            </a:r>
            <a:endParaRPr/>
          </a:p>
          <a:p>
            <a:pPr lvl="2">
              <a:buSzPct val="45000"/>
              <a:buFont typeface="StarSymbol"/>
              <a:buChar char=""/>
            </a:pPr>
            <a:r>
              <a:rPr lang="es-ES">
                <a:latin typeface="Arial"/>
              </a:rPr>
              <a:t>Tercer nivel del esquema</a:t>
            </a:r>
            <a:endParaRPr/>
          </a:p>
          <a:p>
            <a:pPr lvl="3">
              <a:buSzPct val="75000"/>
              <a:buFont typeface="StarSymbol"/>
              <a:buChar char=""/>
            </a:pPr>
            <a:r>
              <a:rPr lang="es-ES">
                <a:latin typeface="Arial"/>
              </a:rPr>
              <a:t>Cuarto nivel del esquema</a:t>
            </a:r>
            <a:endParaRPr/>
          </a:p>
          <a:p>
            <a:pPr lvl="4">
              <a:buSzPct val="45000"/>
              <a:buFont typeface="StarSymbol"/>
              <a:buChar char=""/>
            </a:pPr>
            <a:r>
              <a:rPr lang="es-ES" sz="2000">
                <a:latin typeface="Arial"/>
              </a:rPr>
              <a:t>Quinto nivel del esquema</a:t>
            </a:r>
            <a:endParaRPr/>
          </a:p>
          <a:p>
            <a:pPr lvl="5">
              <a:buSzPct val="45000"/>
              <a:buFont typeface="StarSymbol"/>
              <a:buChar char=""/>
            </a:pPr>
            <a:r>
              <a:rPr lang="es-ES" sz="2000">
                <a:latin typeface="Arial"/>
              </a:rPr>
              <a:t>Sexto nivel del esquema</a:t>
            </a:r>
            <a:endParaRPr/>
          </a:p>
          <a:p>
            <a:pPr lvl="6">
              <a:buSzPct val="45000"/>
              <a:buFont typeface="StarSymbol"/>
              <a:buChar char=""/>
            </a:pPr>
            <a:r>
              <a:rPr lang="es-ES" sz="2000">
                <a:latin typeface="Arial"/>
              </a:rPr>
              <a:t>Séptimo nivel del esquema</a:t>
            </a:r>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p:cSld>
    <p:bg>
      <p:bgPr>
        <a:solidFill>
          <a:srgbClr val="003399"/>
        </a:solidFill>
      </p:bgPr>
    </p:bg>
    <p:spTree>
      <p:nvGrpSpPr>
        <p:cNvPr id="1" name=""/>
        <p:cNvGrpSpPr/>
        <p:nvPr/>
      </p:nvGrpSpPr>
      <p:grpSpPr>
        <a:xfrm>
          <a:off x="0" y="0"/>
          <a:ext cx="0" cy="0"/>
          <a:chOff x="0" y="0"/>
          <a:chExt cx="0" cy="0"/>
        </a:xfrm>
      </p:grpSpPr>
      <p:sp>
        <p:nvSpPr>
          <p:cNvPr id="139" name="CustomShape 1"/>
          <p:cNvSpPr/>
          <p:nvPr/>
        </p:nvSpPr>
        <p:spPr>
          <a:xfrm>
            <a:off x="2743200" y="4197240"/>
            <a:ext cx="4574880" cy="2652480"/>
          </a:xfrm>
          <a:custGeom>
            <a:avLst/>
            <a:gdLst/>
            <a:ahLst/>
            <a:rect l="0" t="0" r="r" b="b"/>
            <a:pathLst>
              <a:path w="2883" h="167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path>
            </a:pathLst>
          </a:custGeom>
          <a:gradFill>
            <a:gsLst>
              <a:gs pos="0">
                <a:srgbClr val="003399"/>
              </a:gs>
              <a:gs pos="100000">
                <a:srgbClr val="002e8b"/>
              </a:gs>
            </a:gsLst>
            <a:lin ang="5400000"/>
          </a:gradFill>
          <a:ln>
            <a:noFill/>
          </a:ln>
        </p:spPr>
        <p:style>
          <a:lnRef idx="0"/>
          <a:fillRef idx="0"/>
          <a:effectRef idx="0"/>
          <a:fontRef idx="minor"/>
        </p:style>
      </p:sp>
      <p:sp>
        <p:nvSpPr>
          <p:cNvPr id="140" name="CustomShape 2"/>
          <p:cNvSpPr/>
          <p:nvPr/>
        </p:nvSpPr>
        <p:spPr>
          <a:xfrm>
            <a:off x="6620040" y="4240080"/>
            <a:ext cx="1998000" cy="1287360"/>
          </a:xfrm>
          <a:custGeom>
            <a:avLst/>
            <a:gdLst/>
            <a:ahLst/>
            <a:rect l="0" t="0" r="r" b="b"/>
            <a:pathLst>
              <a:path w="1260" h="812">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path>
            </a:pathLst>
          </a:custGeom>
          <a:gradFill>
            <a:gsLst>
              <a:gs pos="0">
                <a:srgbClr val="003399"/>
              </a:gs>
              <a:gs pos="100000">
                <a:srgbClr val="002e8b"/>
              </a:gs>
            </a:gsLst>
            <a:lin ang="5400000"/>
          </a:gradFill>
          <a:ln>
            <a:noFill/>
          </a:ln>
        </p:spPr>
        <p:style>
          <a:lnRef idx="0"/>
          <a:fillRef idx="0"/>
          <a:effectRef idx="0"/>
          <a:fontRef idx="minor"/>
        </p:style>
      </p:sp>
      <p:sp>
        <p:nvSpPr>
          <p:cNvPr id="141" name="CustomShape 3"/>
          <p:cNvSpPr/>
          <p:nvPr/>
        </p:nvSpPr>
        <p:spPr>
          <a:xfrm>
            <a:off x="4603680" y="5311800"/>
            <a:ext cx="4522320" cy="1537920"/>
          </a:xfrm>
          <a:custGeom>
            <a:avLst/>
            <a:gdLst/>
            <a:ahLst/>
            <a:rect l="0" t="0" r="r" b="b"/>
            <a:pathLst>
              <a:path w="2850" h="970">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path>
            </a:pathLst>
          </a:custGeom>
          <a:gradFill>
            <a:gsLst>
              <a:gs pos="0">
                <a:srgbClr val="002a7d"/>
              </a:gs>
              <a:gs pos="100000">
                <a:srgbClr val="003399"/>
              </a:gs>
            </a:gsLst>
            <a:lin ang="5400000"/>
          </a:gradFill>
          <a:ln>
            <a:noFill/>
          </a:ln>
        </p:spPr>
        <p:style>
          <a:lnRef idx="0"/>
          <a:fillRef idx="0"/>
          <a:effectRef idx="0"/>
          <a:fontRef idx="minor"/>
        </p:style>
      </p:sp>
      <p:sp>
        <p:nvSpPr>
          <p:cNvPr id="142" name="CustomShape 4"/>
          <p:cNvSpPr/>
          <p:nvPr/>
        </p:nvSpPr>
        <p:spPr>
          <a:xfrm>
            <a:off x="4362480" y="3540240"/>
            <a:ext cx="4773240" cy="3309480"/>
          </a:xfrm>
          <a:custGeom>
            <a:avLst/>
            <a:gdLst/>
            <a:ahLst/>
            <a:rect l="0" t="0" r="r" b="b"/>
            <a:pathLst>
              <a:path w="3008" h="2086">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path>
            </a:pathLst>
          </a:custGeom>
          <a:solidFill>
            <a:srgbClr val="003399"/>
          </a:solidFill>
          <a:ln>
            <a:noFill/>
          </a:ln>
        </p:spPr>
        <p:style>
          <a:lnRef idx="0"/>
          <a:fillRef idx="0"/>
          <a:effectRef idx="0"/>
          <a:fontRef idx="minor"/>
        </p:style>
      </p:sp>
      <p:sp>
        <p:nvSpPr>
          <p:cNvPr id="143" name="CustomShape 5"/>
          <p:cNvSpPr/>
          <p:nvPr/>
        </p:nvSpPr>
        <p:spPr>
          <a:xfrm>
            <a:off x="7145280" y="3678120"/>
            <a:ext cx="1980720" cy="855360"/>
          </a:xfrm>
          <a:custGeom>
            <a:avLst/>
            <a:gdLst/>
            <a:ahLst/>
            <a:rect l="0" t="0" r="r" b="b"/>
            <a:pathLst>
              <a:path w="1249" h="540">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path>
            </a:pathLst>
          </a:custGeom>
          <a:gradFill>
            <a:gsLst>
              <a:gs pos="0">
                <a:srgbClr val="002d86"/>
              </a:gs>
              <a:gs pos="100000">
                <a:srgbClr val="003399"/>
              </a:gs>
            </a:gsLst>
            <a:lin ang="5400000"/>
          </a:gradFill>
          <a:ln>
            <a:noFill/>
          </a:ln>
        </p:spPr>
        <p:style>
          <a:lnRef idx="0"/>
          <a:fillRef idx="0"/>
          <a:effectRef idx="0"/>
          <a:fontRef idx="minor"/>
        </p:style>
      </p:sp>
      <p:sp>
        <p:nvSpPr>
          <p:cNvPr id="144" name="CustomShape 6"/>
          <p:cNvSpPr/>
          <p:nvPr/>
        </p:nvSpPr>
        <p:spPr>
          <a:xfrm>
            <a:off x="5273640" y="2128680"/>
            <a:ext cx="2896920" cy="2439720"/>
          </a:xfrm>
          <a:custGeom>
            <a:avLst/>
            <a:gdLst/>
            <a:ahLst/>
            <a:rect l="0" t="0" r="r" b="b"/>
            <a:pathLst>
              <a:path w="2297" h="1470">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path>
            </a:pathLst>
          </a:custGeom>
          <a:gradFill>
            <a:gsLst>
              <a:gs pos="0">
                <a:srgbClr val="002b82"/>
              </a:gs>
              <a:gs pos="100000">
                <a:srgbClr val="003399"/>
              </a:gs>
            </a:gsLst>
            <a:lin ang="5400000"/>
          </a:gradFill>
          <a:ln>
            <a:noFill/>
          </a:ln>
        </p:spPr>
        <p:style>
          <a:lnRef idx="0"/>
          <a:fillRef idx="0"/>
          <a:effectRef idx="0"/>
          <a:fontRef idx="minor"/>
        </p:style>
      </p:sp>
      <p:sp>
        <p:nvSpPr>
          <p:cNvPr id="145" name="CustomShape 7"/>
          <p:cNvSpPr/>
          <p:nvPr/>
        </p:nvSpPr>
        <p:spPr>
          <a:xfrm>
            <a:off x="0" y="0"/>
            <a:ext cx="9140400" cy="2819160"/>
          </a:xfrm>
          <a:custGeom>
            <a:avLst/>
            <a:gdLst/>
            <a:ahLst/>
            <a:rect l="0" t="0" r="r" b="b"/>
            <a:pathLst>
              <a:path w="5741" h="1907">
                <a:moveTo>
                  <a:pt x="0" y="0"/>
                </a:moveTo>
                <a:lnTo>
                  <a:pt x="0" y="1906"/>
                </a:lnTo>
                <a:lnTo>
                  <a:pt x="5740" y="1906"/>
                </a:lnTo>
                <a:lnTo>
                  <a:pt x="5740" y="0"/>
                </a:lnTo>
                <a:lnTo>
                  <a:pt x="0" y="0"/>
                </a:lnTo>
                <a:lnTo>
                  <a:pt x="0" y="0"/>
                </a:lnTo>
              </a:path>
            </a:pathLst>
          </a:custGeom>
          <a:gradFill>
            <a:gsLst>
              <a:gs pos="0">
                <a:srgbClr val="000514"/>
              </a:gs>
              <a:gs pos="100000">
                <a:srgbClr val="003399"/>
              </a:gs>
            </a:gsLst>
            <a:lin ang="5400000"/>
          </a:gradFill>
          <a:ln>
            <a:noFill/>
          </a:ln>
        </p:spPr>
        <p:style>
          <a:lnRef idx="0"/>
          <a:fillRef idx="0"/>
          <a:effectRef idx="0"/>
          <a:fontRef idx="minor"/>
        </p:style>
      </p:sp>
      <p:sp>
        <p:nvSpPr>
          <p:cNvPr id="146" name="PlaceHolder 8"/>
          <p:cNvSpPr>
            <a:spLocks noGrp="1"/>
          </p:cNvSpPr>
          <p:nvPr>
            <p:ph type="title"/>
          </p:nvPr>
        </p:nvSpPr>
        <p:spPr>
          <a:xfrm>
            <a:off x="457200" y="274320"/>
            <a:ext cx="8229240" cy="1142640"/>
          </a:xfrm>
          <a:prstGeom prst="rect">
            <a:avLst/>
          </a:prstGeom>
        </p:spPr>
        <p:txBody>
          <a:bodyPr lIns="90000" rIns="90000" tIns="46800" bIns="46800" anchor="ctr"/>
          <a:p>
            <a:r>
              <a:rPr lang="es-ES" sz="4400">
                <a:latin typeface="Arial"/>
              </a:rPr>
              <a:t>Pulse para editar el formato del texto de título</a:t>
            </a:r>
            <a:endParaRPr/>
          </a:p>
        </p:txBody>
      </p:sp>
      <p:sp>
        <p:nvSpPr>
          <p:cNvPr id="147" name="PlaceHolder 9"/>
          <p:cNvSpPr>
            <a:spLocks noGrp="1"/>
          </p:cNvSpPr>
          <p:nvPr>
            <p:ph type="body"/>
          </p:nvPr>
        </p:nvSpPr>
        <p:spPr>
          <a:xfrm>
            <a:off x="457200" y="1600200"/>
            <a:ext cx="4015440" cy="2158200"/>
          </a:xfrm>
          <a:prstGeom prst="rect">
            <a:avLst/>
          </a:prstGeom>
        </p:spPr>
        <p:txBody>
          <a:bodyPr lIns="90000" rIns="90000" tIns="46800" bIns="46800"/>
          <a:p>
            <a:pPr>
              <a:buSzPct val="45000"/>
              <a:buFont typeface="StarSymbol"/>
              <a:buChar char=""/>
            </a:pPr>
            <a:r>
              <a:rPr lang="es-ES" sz="2800">
                <a:latin typeface="Arial"/>
              </a:rPr>
              <a:t>Pulse para editar el formato de esquema del texto</a:t>
            </a:r>
            <a:endParaRPr/>
          </a:p>
          <a:p>
            <a:pPr lvl="1">
              <a:buSzPct val="75000"/>
              <a:buFont typeface="StarSymbol"/>
              <a:buChar char=""/>
            </a:pPr>
            <a:r>
              <a:rPr lang="es-ES" sz="2800">
                <a:latin typeface="Arial"/>
              </a:rPr>
              <a:t>Segundo nivel del esquema</a:t>
            </a:r>
            <a:endParaRPr/>
          </a:p>
          <a:p>
            <a:pPr lvl="2">
              <a:buSzPct val="45000"/>
              <a:buFont typeface="StarSymbol"/>
              <a:buChar char=""/>
            </a:pPr>
            <a:r>
              <a:rPr lang="es-ES" sz="2800">
                <a:latin typeface="Arial"/>
              </a:rPr>
              <a:t>Tercer nivel del esquema</a:t>
            </a:r>
            <a:endParaRPr/>
          </a:p>
          <a:p>
            <a:pPr lvl="3">
              <a:buSzPct val="75000"/>
              <a:buFont typeface="StarSymbol"/>
              <a:buChar char=""/>
            </a:pPr>
            <a:r>
              <a:rPr lang="es-ES" sz="2800">
                <a:latin typeface="Arial"/>
              </a:rPr>
              <a:t>Cuarto nivel del esquema</a:t>
            </a:r>
            <a:endParaRPr/>
          </a:p>
          <a:p>
            <a:pPr lvl="4">
              <a:buSzPct val="45000"/>
              <a:buFont typeface="StarSymbol"/>
              <a:buChar char=""/>
            </a:pPr>
            <a:r>
              <a:rPr lang="es-ES" sz="2800">
                <a:latin typeface="Arial"/>
              </a:rPr>
              <a:t>Quinto nivel del esquema</a:t>
            </a:r>
            <a:endParaRPr/>
          </a:p>
          <a:p>
            <a:pPr lvl="5">
              <a:buSzPct val="45000"/>
              <a:buFont typeface="StarSymbol"/>
              <a:buChar char=""/>
            </a:pPr>
            <a:r>
              <a:rPr lang="es-ES" sz="2800">
                <a:latin typeface="Arial"/>
              </a:rPr>
              <a:t>Sexto nivel del esquema</a:t>
            </a:r>
            <a:endParaRPr/>
          </a:p>
          <a:p>
            <a:pPr lvl="6">
              <a:buSzPct val="45000"/>
              <a:buFont typeface="StarSymbol"/>
              <a:buChar char=""/>
            </a:pPr>
            <a:r>
              <a:rPr lang="es-ES" sz="2800">
                <a:latin typeface="Arial"/>
              </a:rPr>
              <a:t>Séptimo nivel del esquema</a:t>
            </a:r>
            <a:endParaRPr/>
          </a:p>
        </p:txBody>
      </p:sp>
      <p:sp>
        <p:nvSpPr>
          <p:cNvPr id="148" name="PlaceHolder 10"/>
          <p:cNvSpPr>
            <a:spLocks noGrp="1"/>
          </p:cNvSpPr>
          <p:nvPr>
            <p:ph type="body"/>
          </p:nvPr>
        </p:nvSpPr>
        <p:spPr>
          <a:xfrm>
            <a:off x="4674240" y="1600200"/>
            <a:ext cx="4015440" cy="2158200"/>
          </a:xfrm>
          <a:prstGeom prst="rect">
            <a:avLst/>
          </a:prstGeom>
        </p:spPr>
        <p:txBody>
          <a:bodyPr lIns="90000" rIns="90000" tIns="46800" bIns="46800"/>
          <a:p>
            <a:pPr>
              <a:buSzPct val="45000"/>
              <a:buFont typeface="StarSymbol"/>
              <a:buChar char=""/>
            </a:pPr>
            <a:r>
              <a:rPr lang="es-ES" sz="2800">
                <a:latin typeface="Arial"/>
              </a:rPr>
              <a:t>Pulse para editar el formato de esquema del texto</a:t>
            </a:r>
            <a:endParaRPr/>
          </a:p>
          <a:p>
            <a:pPr lvl="1">
              <a:buSzPct val="75000"/>
              <a:buFont typeface="StarSymbol"/>
              <a:buChar char=""/>
            </a:pPr>
            <a:r>
              <a:rPr lang="es-ES" sz="2800">
                <a:latin typeface="Arial"/>
              </a:rPr>
              <a:t>Segundo nivel del esquema</a:t>
            </a:r>
            <a:endParaRPr/>
          </a:p>
          <a:p>
            <a:pPr lvl="2">
              <a:buSzPct val="45000"/>
              <a:buFont typeface="StarSymbol"/>
              <a:buChar char=""/>
            </a:pPr>
            <a:r>
              <a:rPr lang="es-ES" sz="2800">
                <a:latin typeface="Arial"/>
              </a:rPr>
              <a:t>Tercer nivel del esquema</a:t>
            </a:r>
            <a:endParaRPr/>
          </a:p>
          <a:p>
            <a:pPr lvl="3">
              <a:buSzPct val="75000"/>
              <a:buFont typeface="StarSymbol"/>
              <a:buChar char=""/>
            </a:pPr>
            <a:r>
              <a:rPr lang="es-ES" sz="2800">
                <a:latin typeface="Arial"/>
              </a:rPr>
              <a:t>Cuarto nivel del esquema</a:t>
            </a:r>
            <a:endParaRPr/>
          </a:p>
          <a:p>
            <a:pPr lvl="4">
              <a:buSzPct val="45000"/>
              <a:buFont typeface="StarSymbol"/>
              <a:buChar char=""/>
            </a:pPr>
            <a:r>
              <a:rPr lang="es-ES" sz="2800">
                <a:latin typeface="Arial"/>
              </a:rPr>
              <a:t>Quinto nivel del esquema</a:t>
            </a:r>
            <a:endParaRPr/>
          </a:p>
          <a:p>
            <a:pPr lvl="5">
              <a:buSzPct val="45000"/>
              <a:buFont typeface="StarSymbol"/>
              <a:buChar char=""/>
            </a:pPr>
            <a:r>
              <a:rPr lang="es-ES" sz="2800">
                <a:latin typeface="Arial"/>
              </a:rPr>
              <a:t>Sexto nivel del esquema</a:t>
            </a:r>
            <a:endParaRPr/>
          </a:p>
          <a:p>
            <a:pPr lvl="6">
              <a:buSzPct val="45000"/>
              <a:buFont typeface="StarSymbol"/>
              <a:buChar char=""/>
            </a:pPr>
            <a:r>
              <a:rPr lang="es-ES" sz="2800">
                <a:latin typeface="Arial"/>
              </a:rPr>
              <a:t>Séptimo nivel del esquema</a:t>
            </a:r>
            <a:endParaRPr/>
          </a:p>
        </p:txBody>
      </p:sp>
      <p:sp>
        <p:nvSpPr>
          <p:cNvPr id="149" name="PlaceHolder 11"/>
          <p:cNvSpPr>
            <a:spLocks noGrp="1"/>
          </p:cNvSpPr>
          <p:nvPr>
            <p:ph type="body"/>
          </p:nvPr>
        </p:nvSpPr>
        <p:spPr>
          <a:xfrm>
            <a:off x="457200" y="3964320"/>
            <a:ext cx="4015440" cy="2158200"/>
          </a:xfrm>
          <a:prstGeom prst="rect">
            <a:avLst/>
          </a:prstGeom>
        </p:spPr>
        <p:txBody>
          <a:bodyPr lIns="90000" rIns="90000" tIns="46800" bIns="46800"/>
          <a:p>
            <a:pPr>
              <a:buSzPct val="45000"/>
              <a:buFont typeface="StarSymbol"/>
              <a:buChar char=""/>
            </a:pPr>
            <a:r>
              <a:rPr lang="es-ES" sz="2800">
                <a:latin typeface="Arial"/>
              </a:rPr>
              <a:t>Pulse para editar el formato de esquema del texto</a:t>
            </a:r>
            <a:endParaRPr/>
          </a:p>
          <a:p>
            <a:pPr lvl="1">
              <a:buSzPct val="75000"/>
              <a:buFont typeface="StarSymbol"/>
              <a:buChar char=""/>
            </a:pPr>
            <a:r>
              <a:rPr lang="es-ES" sz="2800">
                <a:latin typeface="Arial"/>
              </a:rPr>
              <a:t>Segundo nivel del esquema</a:t>
            </a:r>
            <a:endParaRPr/>
          </a:p>
          <a:p>
            <a:pPr lvl="2">
              <a:buSzPct val="45000"/>
              <a:buFont typeface="StarSymbol"/>
              <a:buChar char=""/>
            </a:pPr>
            <a:r>
              <a:rPr lang="es-ES" sz="2800">
                <a:latin typeface="Arial"/>
              </a:rPr>
              <a:t>Tercer nivel del esquema</a:t>
            </a:r>
            <a:endParaRPr/>
          </a:p>
          <a:p>
            <a:pPr lvl="3">
              <a:buSzPct val="75000"/>
              <a:buFont typeface="StarSymbol"/>
              <a:buChar char=""/>
            </a:pPr>
            <a:r>
              <a:rPr lang="es-ES" sz="2800">
                <a:latin typeface="Arial"/>
              </a:rPr>
              <a:t>Cuarto nivel del esquema</a:t>
            </a:r>
            <a:endParaRPr/>
          </a:p>
          <a:p>
            <a:pPr lvl="4">
              <a:buSzPct val="45000"/>
              <a:buFont typeface="StarSymbol"/>
              <a:buChar char=""/>
            </a:pPr>
            <a:r>
              <a:rPr lang="es-ES" sz="2800">
                <a:latin typeface="Arial"/>
              </a:rPr>
              <a:t>Quinto nivel del esquema</a:t>
            </a:r>
            <a:endParaRPr/>
          </a:p>
          <a:p>
            <a:pPr lvl="5">
              <a:buSzPct val="45000"/>
              <a:buFont typeface="StarSymbol"/>
              <a:buChar char=""/>
            </a:pPr>
            <a:r>
              <a:rPr lang="es-ES" sz="2800">
                <a:latin typeface="Arial"/>
              </a:rPr>
              <a:t>Sexto nivel del esquema</a:t>
            </a:r>
            <a:endParaRPr/>
          </a:p>
          <a:p>
            <a:pPr lvl="6">
              <a:buSzPct val="45000"/>
              <a:buFont typeface="StarSymbol"/>
              <a:buChar char=""/>
            </a:pPr>
            <a:r>
              <a:rPr lang="es-ES" sz="2800">
                <a:latin typeface="Arial"/>
              </a:rPr>
              <a:t>Séptimo nivel del esquema</a:t>
            </a:r>
            <a:endParaRPr/>
          </a:p>
        </p:txBody>
      </p:sp>
      <p:sp>
        <p:nvSpPr>
          <p:cNvPr id="150" name="PlaceHolder 12"/>
          <p:cNvSpPr>
            <a:spLocks noGrp="1"/>
          </p:cNvSpPr>
          <p:nvPr>
            <p:ph type="body"/>
          </p:nvPr>
        </p:nvSpPr>
        <p:spPr>
          <a:xfrm>
            <a:off x="4674240" y="3964320"/>
            <a:ext cx="4015440" cy="2158200"/>
          </a:xfrm>
          <a:prstGeom prst="rect">
            <a:avLst/>
          </a:prstGeom>
        </p:spPr>
        <p:txBody>
          <a:bodyPr lIns="90000" rIns="90000" tIns="46800" bIns="46800"/>
          <a:p>
            <a:pPr>
              <a:buSzPct val="45000"/>
              <a:buFont typeface="StarSymbol"/>
              <a:buChar char=""/>
            </a:pPr>
            <a:r>
              <a:rPr lang="es-ES" sz="2800">
                <a:latin typeface="Arial"/>
              </a:rPr>
              <a:t>Pulse para editar el formato de esquema del texto</a:t>
            </a:r>
            <a:endParaRPr/>
          </a:p>
          <a:p>
            <a:pPr lvl="1">
              <a:buSzPct val="75000"/>
              <a:buFont typeface="StarSymbol"/>
              <a:buChar char=""/>
            </a:pPr>
            <a:r>
              <a:rPr lang="es-ES" sz="2800">
                <a:latin typeface="Arial"/>
              </a:rPr>
              <a:t>Segundo nivel del esquema</a:t>
            </a:r>
            <a:endParaRPr/>
          </a:p>
          <a:p>
            <a:pPr lvl="2">
              <a:buSzPct val="45000"/>
              <a:buFont typeface="StarSymbol"/>
              <a:buChar char=""/>
            </a:pPr>
            <a:r>
              <a:rPr lang="es-ES" sz="2800">
                <a:latin typeface="Arial"/>
              </a:rPr>
              <a:t>Tercer nivel del esquema</a:t>
            </a:r>
            <a:endParaRPr/>
          </a:p>
          <a:p>
            <a:pPr lvl="3">
              <a:buSzPct val="75000"/>
              <a:buFont typeface="StarSymbol"/>
              <a:buChar char=""/>
            </a:pPr>
            <a:r>
              <a:rPr lang="es-ES" sz="2800">
                <a:latin typeface="Arial"/>
              </a:rPr>
              <a:t>Cuarto nivel del esquema</a:t>
            </a:r>
            <a:endParaRPr/>
          </a:p>
          <a:p>
            <a:pPr lvl="4">
              <a:buSzPct val="45000"/>
              <a:buFont typeface="StarSymbol"/>
              <a:buChar char=""/>
            </a:pPr>
            <a:r>
              <a:rPr lang="es-ES" sz="2800">
                <a:latin typeface="Arial"/>
              </a:rPr>
              <a:t>Quinto nivel del esquema</a:t>
            </a:r>
            <a:endParaRPr/>
          </a:p>
          <a:p>
            <a:pPr lvl="5">
              <a:buSzPct val="45000"/>
              <a:buFont typeface="StarSymbol"/>
              <a:buChar char=""/>
            </a:pPr>
            <a:r>
              <a:rPr lang="es-ES" sz="2800">
                <a:latin typeface="Arial"/>
              </a:rPr>
              <a:t>Sexto nivel del esquema</a:t>
            </a:r>
            <a:endParaRPr/>
          </a:p>
          <a:p>
            <a:pPr lvl="6">
              <a:buSzPct val="45000"/>
              <a:buFont typeface="StarSymbol"/>
              <a:buChar char=""/>
            </a:pPr>
            <a:r>
              <a:rPr lang="es-ES" sz="2800">
                <a:latin typeface="Arial"/>
              </a:rPr>
              <a:t>Séptimo nivel del esquema</a:t>
            </a:r>
            <a:endParaRPr/>
          </a:p>
        </p:txBody>
      </p:sp>
      <p:sp>
        <p:nvSpPr>
          <p:cNvPr id="151" name="PlaceHolder 13"/>
          <p:cNvSpPr>
            <a:spLocks noGrp="1"/>
          </p:cNvSpPr>
          <p:nvPr>
            <p:ph type="ftr"/>
          </p:nvPr>
        </p:nvSpPr>
        <p:spPr>
          <a:xfrm>
            <a:off x="3124080" y="6248160"/>
            <a:ext cx="2895480" cy="475920"/>
          </a:xfrm>
          <a:prstGeom prst="rect">
            <a:avLst/>
          </a:prstGeom>
        </p:spPr>
        <p:txBody>
          <a:bodyPr lIns="90000" rIns="90000" tIns="46800" bIns="46800" anchor="b"/>
          <a:p>
            <a:pPr>
              <a:lnSpc>
                <a:spcPct val="100000"/>
              </a:lnSpc>
            </a:pPr>
            <a:r>
              <a:rPr lang="es-ES" strike="noStrike">
                <a:solidFill>
                  <a:srgbClr val="000000"/>
                </a:solidFill>
                <a:latin typeface="Arial"/>
                <a:ea typeface="DejaVu Sans"/>
              </a:rPr>
              <a:t>Footer</a:t>
            </a:r>
            <a:endParaRPr/>
          </a:p>
        </p:txBody>
      </p:sp>
      <p:sp>
        <p:nvSpPr>
          <p:cNvPr id="152" name="PlaceHolder 14"/>
          <p:cNvSpPr>
            <a:spLocks noGrp="1"/>
          </p:cNvSpPr>
          <p:nvPr>
            <p:ph type="sldNum"/>
          </p:nvPr>
        </p:nvSpPr>
        <p:spPr>
          <a:xfrm>
            <a:off x="6552720" y="6248160"/>
            <a:ext cx="2133360" cy="475920"/>
          </a:xfrm>
          <a:prstGeom prst="rect">
            <a:avLst/>
          </a:prstGeom>
        </p:spPr>
        <p:txBody>
          <a:bodyPr lIns="90000" rIns="90000" tIns="46800" bIns="46800" anchor="b"/>
          <a:p>
            <a:pPr algn="r">
              <a:lnSpc>
                <a:spcPct val="100000"/>
              </a:lnSpc>
            </a:pPr>
            <a:fld id="{A0D4B47C-C67E-46C0-9EEA-D73A1E43C76E}" type="slidenum">
              <a:rPr lang="es-ES" sz="1200" strike="noStrike">
                <a:solidFill>
                  <a:srgbClr val="ffffff"/>
                </a:solidFill>
                <a:latin typeface="Arial"/>
                <a:ea typeface="DejaVu Sans"/>
              </a:rPr>
              <a:t>&lt;número&gt;</a:t>
            </a:fld>
            <a:endParaRPr/>
          </a:p>
        </p:txBody>
      </p:sp>
      <p:sp>
        <p:nvSpPr>
          <p:cNvPr id="153" name="PlaceHolder 15"/>
          <p:cNvSpPr>
            <a:spLocks noGrp="1"/>
          </p:cNvSpPr>
          <p:nvPr>
            <p:ph type="dt"/>
          </p:nvPr>
        </p:nvSpPr>
        <p:spPr>
          <a:xfrm>
            <a:off x="456840" y="6251040"/>
            <a:ext cx="2133360" cy="475920"/>
          </a:xfrm>
          <a:prstGeom prst="rect">
            <a:avLst/>
          </a:prstGeom>
        </p:spPr>
        <p:txBody>
          <a:bodyPr lIns="90000" rIns="90000" tIns="46800" bIns="46800" anchor="b"/>
          <a:p>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p:cSld>
    <p:bg>
      <p:bgPr>
        <a:solidFill>
          <a:srgbClr val="003399"/>
        </a:solidFill>
      </p:bgPr>
    </p:bg>
    <p:spTree>
      <p:nvGrpSpPr>
        <p:cNvPr id="1" name=""/>
        <p:cNvGrpSpPr/>
        <p:nvPr/>
      </p:nvGrpSpPr>
      <p:grpSpPr>
        <a:xfrm>
          <a:off x="0" y="0"/>
          <a:ext cx="0" cy="0"/>
          <a:chOff x="0" y="0"/>
          <a:chExt cx="0" cy="0"/>
        </a:xfrm>
      </p:grpSpPr>
      <p:sp>
        <p:nvSpPr>
          <p:cNvPr id="188" name="CustomShape 1"/>
          <p:cNvSpPr/>
          <p:nvPr/>
        </p:nvSpPr>
        <p:spPr>
          <a:xfrm>
            <a:off x="2743200" y="4197240"/>
            <a:ext cx="4574880" cy="2652480"/>
          </a:xfrm>
          <a:custGeom>
            <a:avLst/>
            <a:gdLst/>
            <a:ahLst/>
            <a:rect l="0" t="0" r="r" b="b"/>
            <a:pathLst>
              <a:path w="2883" h="167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path>
            </a:pathLst>
          </a:custGeom>
          <a:gradFill>
            <a:gsLst>
              <a:gs pos="0">
                <a:srgbClr val="003399"/>
              </a:gs>
              <a:gs pos="100000">
                <a:srgbClr val="002e8b"/>
              </a:gs>
            </a:gsLst>
            <a:lin ang="5400000"/>
          </a:gradFill>
          <a:ln>
            <a:noFill/>
          </a:ln>
        </p:spPr>
        <p:style>
          <a:lnRef idx="0"/>
          <a:fillRef idx="0"/>
          <a:effectRef idx="0"/>
          <a:fontRef idx="minor"/>
        </p:style>
      </p:sp>
      <p:sp>
        <p:nvSpPr>
          <p:cNvPr id="189" name="CustomShape 2"/>
          <p:cNvSpPr/>
          <p:nvPr/>
        </p:nvSpPr>
        <p:spPr>
          <a:xfrm>
            <a:off x="6620040" y="4240080"/>
            <a:ext cx="1998000" cy="1287360"/>
          </a:xfrm>
          <a:custGeom>
            <a:avLst/>
            <a:gdLst/>
            <a:ahLst/>
            <a:rect l="0" t="0" r="r" b="b"/>
            <a:pathLst>
              <a:path w="1260" h="812">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path>
            </a:pathLst>
          </a:custGeom>
          <a:gradFill>
            <a:gsLst>
              <a:gs pos="0">
                <a:srgbClr val="003399"/>
              </a:gs>
              <a:gs pos="100000">
                <a:srgbClr val="002e8b"/>
              </a:gs>
            </a:gsLst>
            <a:lin ang="5400000"/>
          </a:gradFill>
          <a:ln>
            <a:noFill/>
          </a:ln>
        </p:spPr>
        <p:style>
          <a:lnRef idx="0"/>
          <a:fillRef idx="0"/>
          <a:effectRef idx="0"/>
          <a:fontRef idx="minor"/>
        </p:style>
      </p:sp>
      <p:sp>
        <p:nvSpPr>
          <p:cNvPr id="190" name="CustomShape 3"/>
          <p:cNvSpPr/>
          <p:nvPr/>
        </p:nvSpPr>
        <p:spPr>
          <a:xfrm>
            <a:off x="4603680" y="5311800"/>
            <a:ext cx="4522320" cy="1537920"/>
          </a:xfrm>
          <a:custGeom>
            <a:avLst/>
            <a:gdLst/>
            <a:ahLst/>
            <a:rect l="0" t="0" r="r" b="b"/>
            <a:pathLst>
              <a:path w="2850" h="970">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path>
            </a:pathLst>
          </a:custGeom>
          <a:gradFill>
            <a:gsLst>
              <a:gs pos="0">
                <a:srgbClr val="002a7d"/>
              </a:gs>
              <a:gs pos="100000">
                <a:srgbClr val="003399"/>
              </a:gs>
            </a:gsLst>
            <a:lin ang="5400000"/>
          </a:gradFill>
          <a:ln>
            <a:noFill/>
          </a:ln>
        </p:spPr>
        <p:style>
          <a:lnRef idx="0"/>
          <a:fillRef idx="0"/>
          <a:effectRef idx="0"/>
          <a:fontRef idx="minor"/>
        </p:style>
      </p:sp>
      <p:sp>
        <p:nvSpPr>
          <p:cNvPr id="191" name="CustomShape 4"/>
          <p:cNvSpPr/>
          <p:nvPr/>
        </p:nvSpPr>
        <p:spPr>
          <a:xfrm>
            <a:off x="4362480" y="3540240"/>
            <a:ext cx="4773240" cy="3309480"/>
          </a:xfrm>
          <a:custGeom>
            <a:avLst/>
            <a:gdLst/>
            <a:ahLst/>
            <a:rect l="0" t="0" r="r" b="b"/>
            <a:pathLst>
              <a:path w="3008" h="2086">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path>
            </a:pathLst>
          </a:custGeom>
          <a:solidFill>
            <a:srgbClr val="003399"/>
          </a:solidFill>
          <a:ln>
            <a:noFill/>
          </a:ln>
        </p:spPr>
        <p:style>
          <a:lnRef idx="0"/>
          <a:fillRef idx="0"/>
          <a:effectRef idx="0"/>
          <a:fontRef idx="minor"/>
        </p:style>
      </p:sp>
      <p:sp>
        <p:nvSpPr>
          <p:cNvPr id="192" name="CustomShape 5"/>
          <p:cNvSpPr/>
          <p:nvPr/>
        </p:nvSpPr>
        <p:spPr>
          <a:xfrm>
            <a:off x="7145280" y="3678120"/>
            <a:ext cx="1980720" cy="855360"/>
          </a:xfrm>
          <a:custGeom>
            <a:avLst/>
            <a:gdLst/>
            <a:ahLst/>
            <a:rect l="0" t="0" r="r" b="b"/>
            <a:pathLst>
              <a:path w="1249" h="540">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path>
            </a:pathLst>
          </a:custGeom>
          <a:gradFill>
            <a:gsLst>
              <a:gs pos="0">
                <a:srgbClr val="002d86"/>
              </a:gs>
              <a:gs pos="100000">
                <a:srgbClr val="003399"/>
              </a:gs>
            </a:gsLst>
            <a:lin ang="5400000"/>
          </a:gradFill>
          <a:ln>
            <a:noFill/>
          </a:ln>
        </p:spPr>
        <p:style>
          <a:lnRef idx="0"/>
          <a:fillRef idx="0"/>
          <a:effectRef idx="0"/>
          <a:fontRef idx="minor"/>
        </p:style>
      </p:sp>
      <p:sp>
        <p:nvSpPr>
          <p:cNvPr id="193" name="CustomShape 6"/>
          <p:cNvSpPr/>
          <p:nvPr/>
        </p:nvSpPr>
        <p:spPr>
          <a:xfrm>
            <a:off x="5273640" y="2128680"/>
            <a:ext cx="2896920" cy="2439720"/>
          </a:xfrm>
          <a:custGeom>
            <a:avLst/>
            <a:gdLst/>
            <a:ahLst/>
            <a:rect l="0" t="0" r="r" b="b"/>
            <a:pathLst>
              <a:path w="2297" h="1470">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path>
            </a:pathLst>
          </a:custGeom>
          <a:gradFill>
            <a:gsLst>
              <a:gs pos="0">
                <a:srgbClr val="002b82"/>
              </a:gs>
              <a:gs pos="100000">
                <a:srgbClr val="003399"/>
              </a:gs>
            </a:gsLst>
            <a:lin ang="5400000"/>
          </a:gradFill>
          <a:ln>
            <a:noFill/>
          </a:ln>
        </p:spPr>
        <p:style>
          <a:lnRef idx="0"/>
          <a:fillRef idx="0"/>
          <a:effectRef idx="0"/>
          <a:fontRef idx="minor"/>
        </p:style>
      </p:sp>
      <p:sp>
        <p:nvSpPr>
          <p:cNvPr id="194" name="CustomShape 7"/>
          <p:cNvSpPr/>
          <p:nvPr/>
        </p:nvSpPr>
        <p:spPr>
          <a:xfrm>
            <a:off x="0" y="0"/>
            <a:ext cx="9140400" cy="2819160"/>
          </a:xfrm>
          <a:custGeom>
            <a:avLst/>
            <a:gdLst/>
            <a:ahLst/>
            <a:rect l="0" t="0" r="r" b="b"/>
            <a:pathLst>
              <a:path w="5741" h="1907">
                <a:moveTo>
                  <a:pt x="0" y="0"/>
                </a:moveTo>
                <a:lnTo>
                  <a:pt x="0" y="1906"/>
                </a:lnTo>
                <a:lnTo>
                  <a:pt x="5740" y="1906"/>
                </a:lnTo>
                <a:lnTo>
                  <a:pt x="5740" y="0"/>
                </a:lnTo>
                <a:lnTo>
                  <a:pt x="0" y="0"/>
                </a:lnTo>
                <a:lnTo>
                  <a:pt x="0" y="0"/>
                </a:lnTo>
              </a:path>
            </a:pathLst>
          </a:custGeom>
          <a:gradFill>
            <a:gsLst>
              <a:gs pos="0">
                <a:srgbClr val="000514"/>
              </a:gs>
              <a:gs pos="100000">
                <a:srgbClr val="003399"/>
              </a:gs>
            </a:gsLst>
            <a:lin ang="5400000"/>
          </a:gradFill>
          <a:ln>
            <a:noFill/>
          </a:ln>
        </p:spPr>
        <p:style>
          <a:lnRef idx="0"/>
          <a:fillRef idx="0"/>
          <a:effectRef idx="0"/>
          <a:fontRef idx="minor"/>
        </p:style>
      </p:sp>
      <p:sp>
        <p:nvSpPr>
          <p:cNvPr id="195" name="PlaceHolder 8"/>
          <p:cNvSpPr>
            <a:spLocks noGrp="1"/>
          </p:cNvSpPr>
          <p:nvPr>
            <p:ph type="title"/>
          </p:nvPr>
        </p:nvSpPr>
        <p:spPr>
          <a:xfrm>
            <a:off x="457200" y="274320"/>
            <a:ext cx="8229240" cy="1142640"/>
          </a:xfrm>
          <a:prstGeom prst="rect">
            <a:avLst/>
          </a:prstGeom>
        </p:spPr>
        <p:txBody>
          <a:bodyPr lIns="90000" rIns="90000" tIns="46800" bIns="46800" anchor="ctr"/>
          <a:p>
            <a:r>
              <a:rPr lang="es-ES" sz="4400">
                <a:latin typeface="Arial"/>
              </a:rPr>
              <a:t>Pulse para editar el formato del texto de título</a:t>
            </a:r>
            <a:endParaRPr/>
          </a:p>
        </p:txBody>
      </p:sp>
      <p:sp>
        <p:nvSpPr>
          <p:cNvPr id="196" name="PlaceHolder 9"/>
          <p:cNvSpPr>
            <a:spLocks noGrp="1"/>
          </p:cNvSpPr>
          <p:nvPr>
            <p:ph type="body"/>
          </p:nvPr>
        </p:nvSpPr>
        <p:spPr>
          <a:xfrm>
            <a:off x="457200" y="1600200"/>
            <a:ext cx="4015440" cy="2158200"/>
          </a:xfrm>
          <a:prstGeom prst="rect">
            <a:avLst/>
          </a:prstGeom>
        </p:spPr>
        <p:txBody>
          <a:bodyPr lIns="90000" rIns="90000" tIns="46800" bIns="46800"/>
          <a:p>
            <a:pPr>
              <a:buSzPct val="45000"/>
              <a:buFont typeface="StarSymbol"/>
              <a:buChar char=""/>
            </a:pPr>
            <a:r>
              <a:rPr lang="es-ES" sz="2800">
                <a:latin typeface="Arial"/>
              </a:rPr>
              <a:t>Pulse para editar el formato de esquema del texto</a:t>
            </a:r>
            <a:endParaRPr/>
          </a:p>
          <a:p>
            <a:pPr lvl="1">
              <a:buSzPct val="75000"/>
              <a:buFont typeface="StarSymbol"/>
              <a:buChar char=""/>
            </a:pPr>
            <a:r>
              <a:rPr lang="es-ES" sz="2800">
                <a:latin typeface="Arial"/>
              </a:rPr>
              <a:t>Segundo nivel del esquema</a:t>
            </a:r>
            <a:endParaRPr/>
          </a:p>
          <a:p>
            <a:pPr lvl="2">
              <a:buSzPct val="45000"/>
              <a:buFont typeface="StarSymbol"/>
              <a:buChar char=""/>
            </a:pPr>
            <a:r>
              <a:rPr lang="es-ES" sz="2800">
                <a:latin typeface="Arial"/>
              </a:rPr>
              <a:t>Tercer nivel del esquema</a:t>
            </a:r>
            <a:endParaRPr/>
          </a:p>
          <a:p>
            <a:pPr lvl="3">
              <a:buSzPct val="75000"/>
              <a:buFont typeface="StarSymbol"/>
              <a:buChar char=""/>
            </a:pPr>
            <a:r>
              <a:rPr lang="es-ES" sz="2800">
                <a:latin typeface="Arial"/>
              </a:rPr>
              <a:t>Cuarto nivel del esquema</a:t>
            </a:r>
            <a:endParaRPr/>
          </a:p>
          <a:p>
            <a:pPr lvl="4">
              <a:buSzPct val="45000"/>
              <a:buFont typeface="StarSymbol"/>
              <a:buChar char=""/>
            </a:pPr>
            <a:r>
              <a:rPr lang="es-ES" sz="2800">
                <a:latin typeface="Arial"/>
              </a:rPr>
              <a:t>Quinto nivel del esquema</a:t>
            </a:r>
            <a:endParaRPr/>
          </a:p>
          <a:p>
            <a:pPr lvl="5">
              <a:buSzPct val="45000"/>
              <a:buFont typeface="StarSymbol"/>
              <a:buChar char=""/>
            </a:pPr>
            <a:r>
              <a:rPr lang="es-ES" sz="2800">
                <a:latin typeface="Arial"/>
              </a:rPr>
              <a:t>Sexto nivel del esquema</a:t>
            </a:r>
            <a:endParaRPr/>
          </a:p>
          <a:p>
            <a:pPr lvl="6">
              <a:buSzPct val="45000"/>
              <a:buFont typeface="StarSymbol"/>
              <a:buChar char=""/>
            </a:pPr>
            <a:r>
              <a:rPr lang="es-ES" sz="2800">
                <a:latin typeface="Arial"/>
              </a:rPr>
              <a:t>Séptimo nivel del esquema</a:t>
            </a:r>
            <a:endParaRPr/>
          </a:p>
        </p:txBody>
      </p:sp>
      <p:sp>
        <p:nvSpPr>
          <p:cNvPr id="197" name="PlaceHolder 10"/>
          <p:cNvSpPr>
            <a:spLocks noGrp="1"/>
          </p:cNvSpPr>
          <p:nvPr>
            <p:ph type="body"/>
          </p:nvPr>
        </p:nvSpPr>
        <p:spPr>
          <a:xfrm>
            <a:off x="4674240" y="1600200"/>
            <a:ext cx="4015440" cy="4525560"/>
          </a:xfrm>
          <a:prstGeom prst="rect">
            <a:avLst/>
          </a:prstGeom>
        </p:spPr>
        <p:txBody>
          <a:bodyPr lIns="90000" rIns="90000" tIns="46800" bIns="46800"/>
          <a:p>
            <a:pPr>
              <a:buSzPct val="45000"/>
              <a:buFont typeface="StarSymbol"/>
              <a:buChar char=""/>
            </a:pPr>
            <a:r>
              <a:rPr lang="es-ES" sz="2800">
                <a:latin typeface="Arial"/>
              </a:rPr>
              <a:t>Pulse para editar el formato de esquema del texto</a:t>
            </a:r>
            <a:endParaRPr/>
          </a:p>
          <a:p>
            <a:pPr lvl="1">
              <a:buSzPct val="75000"/>
              <a:buFont typeface="StarSymbol"/>
              <a:buChar char=""/>
            </a:pPr>
            <a:r>
              <a:rPr lang="es-ES" sz="2800">
                <a:latin typeface="Arial"/>
              </a:rPr>
              <a:t>Segundo nivel del esquema</a:t>
            </a:r>
            <a:endParaRPr/>
          </a:p>
          <a:p>
            <a:pPr lvl="2">
              <a:buSzPct val="45000"/>
              <a:buFont typeface="StarSymbol"/>
              <a:buChar char=""/>
            </a:pPr>
            <a:r>
              <a:rPr lang="es-ES" sz="2800">
                <a:latin typeface="Arial"/>
              </a:rPr>
              <a:t>Tercer nivel del esquema</a:t>
            </a:r>
            <a:endParaRPr/>
          </a:p>
          <a:p>
            <a:pPr lvl="3">
              <a:buSzPct val="75000"/>
              <a:buFont typeface="StarSymbol"/>
              <a:buChar char=""/>
            </a:pPr>
            <a:r>
              <a:rPr lang="es-ES" sz="2800">
                <a:latin typeface="Arial"/>
              </a:rPr>
              <a:t>Cuarto nivel del esquema</a:t>
            </a:r>
            <a:endParaRPr/>
          </a:p>
          <a:p>
            <a:pPr lvl="4">
              <a:buSzPct val="45000"/>
              <a:buFont typeface="StarSymbol"/>
              <a:buChar char=""/>
            </a:pPr>
            <a:r>
              <a:rPr lang="es-ES" sz="2800">
                <a:latin typeface="Arial"/>
              </a:rPr>
              <a:t>Quinto nivel del esquema</a:t>
            </a:r>
            <a:endParaRPr/>
          </a:p>
          <a:p>
            <a:pPr lvl="5">
              <a:buSzPct val="45000"/>
              <a:buFont typeface="StarSymbol"/>
              <a:buChar char=""/>
            </a:pPr>
            <a:r>
              <a:rPr lang="es-ES" sz="2800">
                <a:latin typeface="Arial"/>
              </a:rPr>
              <a:t>Sexto nivel del esquema</a:t>
            </a:r>
            <a:endParaRPr/>
          </a:p>
          <a:p>
            <a:pPr lvl="6">
              <a:buSzPct val="45000"/>
              <a:buFont typeface="StarSymbol"/>
              <a:buChar char=""/>
            </a:pPr>
            <a:r>
              <a:rPr lang="es-ES" sz="2800">
                <a:latin typeface="Arial"/>
              </a:rPr>
              <a:t>Séptimo nivel del esquema</a:t>
            </a:r>
            <a:endParaRPr/>
          </a:p>
        </p:txBody>
      </p:sp>
      <p:sp>
        <p:nvSpPr>
          <p:cNvPr id="198" name="PlaceHolder 11"/>
          <p:cNvSpPr>
            <a:spLocks noGrp="1"/>
          </p:cNvSpPr>
          <p:nvPr>
            <p:ph type="body"/>
          </p:nvPr>
        </p:nvSpPr>
        <p:spPr>
          <a:xfrm>
            <a:off x="457200" y="3964320"/>
            <a:ext cx="4015440" cy="2158200"/>
          </a:xfrm>
          <a:prstGeom prst="rect">
            <a:avLst/>
          </a:prstGeom>
        </p:spPr>
        <p:txBody>
          <a:bodyPr lIns="90000" rIns="90000" tIns="46800" bIns="46800"/>
          <a:p>
            <a:pPr>
              <a:buSzPct val="45000"/>
              <a:buFont typeface="StarSymbol"/>
              <a:buChar char=""/>
            </a:pPr>
            <a:r>
              <a:rPr lang="es-ES" sz="2800">
                <a:latin typeface="Arial"/>
              </a:rPr>
              <a:t>Pulse para editar el formato de esquema del texto</a:t>
            </a:r>
            <a:endParaRPr/>
          </a:p>
          <a:p>
            <a:pPr lvl="1">
              <a:buSzPct val="75000"/>
              <a:buFont typeface="StarSymbol"/>
              <a:buChar char=""/>
            </a:pPr>
            <a:r>
              <a:rPr lang="es-ES" sz="2800">
                <a:latin typeface="Arial"/>
              </a:rPr>
              <a:t>Segundo nivel del esquema</a:t>
            </a:r>
            <a:endParaRPr/>
          </a:p>
          <a:p>
            <a:pPr lvl="2">
              <a:buSzPct val="45000"/>
              <a:buFont typeface="StarSymbol"/>
              <a:buChar char=""/>
            </a:pPr>
            <a:r>
              <a:rPr lang="es-ES" sz="2800">
                <a:latin typeface="Arial"/>
              </a:rPr>
              <a:t>Tercer nivel del esquema</a:t>
            </a:r>
            <a:endParaRPr/>
          </a:p>
          <a:p>
            <a:pPr lvl="3">
              <a:buSzPct val="75000"/>
              <a:buFont typeface="StarSymbol"/>
              <a:buChar char=""/>
            </a:pPr>
            <a:r>
              <a:rPr lang="es-ES" sz="2800">
                <a:latin typeface="Arial"/>
              </a:rPr>
              <a:t>Cuarto nivel del esquema</a:t>
            </a:r>
            <a:endParaRPr/>
          </a:p>
          <a:p>
            <a:pPr lvl="4">
              <a:buSzPct val="45000"/>
              <a:buFont typeface="StarSymbol"/>
              <a:buChar char=""/>
            </a:pPr>
            <a:r>
              <a:rPr lang="es-ES" sz="2800">
                <a:latin typeface="Arial"/>
              </a:rPr>
              <a:t>Quinto nivel del esquema</a:t>
            </a:r>
            <a:endParaRPr/>
          </a:p>
          <a:p>
            <a:pPr lvl="5">
              <a:buSzPct val="45000"/>
              <a:buFont typeface="StarSymbol"/>
              <a:buChar char=""/>
            </a:pPr>
            <a:r>
              <a:rPr lang="es-ES" sz="2800">
                <a:latin typeface="Arial"/>
              </a:rPr>
              <a:t>Sexto nivel del esquema</a:t>
            </a:r>
            <a:endParaRPr/>
          </a:p>
          <a:p>
            <a:pPr lvl="6">
              <a:buSzPct val="45000"/>
              <a:buFont typeface="StarSymbol"/>
              <a:buChar char=""/>
            </a:pPr>
            <a:r>
              <a:rPr lang="es-ES" sz="2800">
                <a:latin typeface="Arial"/>
              </a:rPr>
              <a:t>Séptimo nivel del esquema</a:t>
            </a:r>
            <a:endParaRPr/>
          </a:p>
        </p:txBody>
      </p:sp>
      <p:sp>
        <p:nvSpPr>
          <p:cNvPr id="199" name="PlaceHolder 12"/>
          <p:cNvSpPr>
            <a:spLocks noGrp="1"/>
          </p:cNvSpPr>
          <p:nvPr>
            <p:ph type="ftr"/>
          </p:nvPr>
        </p:nvSpPr>
        <p:spPr>
          <a:xfrm>
            <a:off x="3124080" y="6248160"/>
            <a:ext cx="2895480" cy="475920"/>
          </a:xfrm>
          <a:prstGeom prst="rect">
            <a:avLst/>
          </a:prstGeom>
        </p:spPr>
        <p:txBody>
          <a:bodyPr lIns="90000" rIns="90000" tIns="46800" bIns="46800" anchor="b"/>
          <a:p>
            <a:pPr>
              <a:lnSpc>
                <a:spcPct val="100000"/>
              </a:lnSpc>
            </a:pPr>
            <a:r>
              <a:rPr lang="es-ES" strike="noStrike">
                <a:solidFill>
                  <a:srgbClr val="000000"/>
                </a:solidFill>
                <a:latin typeface="Arial"/>
                <a:ea typeface="DejaVu Sans"/>
              </a:rPr>
              <a:t>Footer</a:t>
            </a:r>
            <a:endParaRPr/>
          </a:p>
        </p:txBody>
      </p:sp>
      <p:sp>
        <p:nvSpPr>
          <p:cNvPr id="200" name="PlaceHolder 13"/>
          <p:cNvSpPr>
            <a:spLocks noGrp="1"/>
          </p:cNvSpPr>
          <p:nvPr>
            <p:ph type="sldNum"/>
          </p:nvPr>
        </p:nvSpPr>
        <p:spPr>
          <a:xfrm>
            <a:off x="6552720" y="6248160"/>
            <a:ext cx="2133360" cy="475920"/>
          </a:xfrm>
          <a:prstGeom prst="rect">
            <a:avLst/>
          </a:prstGeom>
        </p:spPr>
        <p:txBody>
          <a:bodyPr lIns="90000" rIns="90000" tIns="46800" bIns="46800" anchor="b"/>
          <a:p>
            <a:pPr algn="r">
              <a:lnSpc>
                <a:spcPct val="100000"/>
              </a:lnSpc>
            </a:pPr>
            <a:fld id="{EB63CFCE-1802-4BF1-8BE1-6E976C363416}" type="slidenum">
              <a:rPr lang="es-ES" sz="1200" strike="noStrike">
                <a:solidFill>
                  <a:srgbClr val="ffffff"/>
                </a:solidFill>
                <a:latin typeface="Arial"/>
                <a:ea typeface="DejaVu Sans"/>
              </a:rPr>
              <a:t>&lt;número&gt;</a:t>
            </a:fld>
            <a:endParaRPr/>
          </a:p>
        </p:txBody>
      </p:sp>
      <p:sp>
        <p:nvSpPr>
          <p:cNvPr id="201" name="PlaceHolder 14"/>
          <p:cNvSpPr>
            <a:spLocks noGrp="1"/>
          </p:cNvSpPr>
          <p:nvPr>
            <p:ph type="dt"/>
          </p:nvPr>
        </p:nvSpPr>
        <p:spPr>
          <a:xfrm>
            <a:off x="456840" y="6251040"/>
            <a:ext cx="2133360" cy="475920"/>
          </a:xfrm>
          <a:prstGeom prst="rect">
            <a:avLst/>
          </a:prstGeom>
        </p:spPr>
        <p:txBody>
          <a:bodyPr lIns="90000" rIns="90000" tIns="46800" bIns="46800" anchor="b"/>
          <a:p>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p:cSld>
    <p:bg>
      <p:bgPr>
        <a:solidFill>
          <a:srgbClr val="003399"/>
        </a:solidFill>
      </p:bgPr>
    </p:bg>
    <p:spTree>
      <p:nvGrpSpPr>
        <p:cNvPr id="1" name=""/>
        <p:cNvGrpSpPr/>
        <p:nvPr/>
      </p:nvGrpSpPr>
      <p:grpSpPr>
        <a:xfrm>
          <a:off x="0" y="0"/>
          <a:ext cx="0" cy="0"/>
          <a:chOff x="0" y="0"/>
          <a:chExt cx="0" cy="0"/>
        </a:xfrm>
      </p:grpSpPr>
      <p:sp>
        <p:nvSpPr>
          <p:cNvPr id="236" name="CustomShape 1"/>
          <p:cNvSpPr/>
          <p:nvPr/>
        </p:nvSpPr>
        <p:spPr>
          <a:xfrm>
            <a:off x="2743200" y="4197240"/>
            <a:ext cx="4574880" cy="2652480"/>
          </a:xfrm>
          <a:custGeom>
            <a:avLst/>
            <a:gdLst/>
            <a:ahLst/>
            <a:rect l="0" t="0" r="r" b="b"/>
            <a:pathLst>
              <a:path w="2883" h="167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path>
            </a:pathLst>
          </a:custGeom>
          <a:gradFill>
            <a:gsLst>
              <a:gs pos="0">
                <a:srgbClr val="003399"/>
              </a:gs>
              <a:gs pos="100000">
                <a:srgbClr val="002e8b"/>
              </a:gs>
            </a:gsLst>
            <a:lin ang="5400000"/>
          </a:gradFill>
          <a:ln>
            <a:noFill/>
          </a:ln>
        </p:spPr>
        <p:style>
          <a:lnRef idx="0"/>
          <a:fillRef idx="0"/>
          <a:effectRef idx="0"/>
          <a:fontRef idx="minor"/>
        </p:style>
      </p:sp>
      <p:sp>
        <p:nvSpPr>
          <p:cNvPr id="237" name="CustomShape 2"/>
          <p:cNvSpPr/>
          <p:nvPr/>
        </p:nvSpPr>
        <p:spPr>
          <a:xfrm>
            <a:off x="6620040" y="4240080"/>
            <a:ext cx="1998000" cy="1287360"/>
          </a:xfrm>
          <a:custGeom>
            <a:avLst/>
            <a:gdLst/>
            <a:ahLst/>
            <a:rect l="0" t="0" r="r" b="b"/>
            <a:pathLst>
              <a:path w="1260" h="812">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path>
            </a:pathLst>
          </a:custGeom>
          <a:gradFill>
            <a:gsLst>
              <a:gs pos="0">
                <a:srgbClr val="003399"/>
              </a:gs>
              <a:gs pos="100000">
                <a:srgbClr val="002e8b"/>
              </a:gs>
            </a:gsLst>
            <a:lin ang="5400000"/>
          </a:gradFill>
          <a:ln>
            <a:noFill/>
          </a:ln>
        </p:spPr>
        <p:style>
          <a:lnRef idx="0"/>
          <a:fillRef idx="0"/>
          <a:effectRef idx="0"/>
          <a:fontRef idx="minor"/>
        </p:style>
      </p:sp>
      <p:sp>
        <p:nvSpPr>
          <p:cNvPr id="238" name="CustomShape 3"/>
          <p:cNvSpPr/>
          <p:nvPr/>
        </p:nvSpPr>
        <p:spPr>
          <a:xfrm>
            <a:off x="4603680" y="5311800"/>
            <a:ext cx="4522320" cy="1537920"/>
          </a:xfrm>
          <a:custGeom>
            <a:avLst/>
            <a:gdLst/>
            <a:ahLst/>
            <a:rect l="0" t="0" r="r" b="b"/>
            <a:pathLst>
              <a:path w="2850" h="970">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path>
            </a:pathLst>
          </a:custGeom>
          <a:gradFill>
            <a:gsLst>
              <a:gs pos="0">
                <a:srgbClr val="002a7d"/>
              </a:gs>
              <a:gs pos="100000">
                <a:srgbClr val="003399"/>
              </a:gs>
            </a:gsLst>
            <a:lin ang="5400000"/>
          </a:gradFill>
          <a:ln>
            <a:noFill/>
          </a:ln>
        </p:spPr>
        <p:style>
          <a:lnRef idx="0"/>
          <a:fillRef idx="0"/>
          <a:effectRef idx="0"/>
          <a:fontRef idx="minor"/>
        </p:style>
      </p:sp>
      <p:sp>
        <p:nvSpPr>
          <p:cNvPr id="239" name="CustomShape 4"/>
          <p:cNvSpPr/>
          <p:nvPr/>
        </p:nvSpPr>
        <p:spPr>
          <a:xfrm>
            <a:off x="4362480" y="3540240"/>
            <a:ext cx="4773240" cy="3309480"/>
          </a:xfrm>
          <a:custGeom>
            <a:avLst/>
            <a:gdLst/>
            <a:ahLst/>
            <a:rect l="0" t="0" r="r" b="b"/>
            <a:pathLst>
              <a:path w="3008" h="2086">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path>
            </a:pathLst>
          </a:custGeom>
          <a:solidFill>
            <a:srgbClr val="003399"/>
          </a:solidFill>
          <a:ln>
            <a:noFill/>
          </a:ln>
        </p:spPr>
        <p:style>
          <a:lnRef idx="0"/>
          <a:fillRef idx="0"/>
          <a:effectRef idx="0"/>
          <a:fontRef idx="minor"/>
        </p:style>
      </p:sp>
      <p:sp>
        <p:nvSpPr>
          <p:cNvPr id="240" name="CustomShape 5"/>
          <p:cNvSpPr/>
          <p:nvPr/>
        </p:nvSpPr>
        <p:spPr>
          <a:xfrm>
            <a:off x="7145280" y="3678120"/>
            <a:ext cx="1980720" cy="855360"/>
          </a:xfrm>
          <a:custGeom>
            <a:avLst/>
            <a:gdLst/>
            <a:ahLst/>
            <a:rect l="0" t="0" r="r" b="b"/>
            <a:pathLst>
              <a:path w="1249" h="540">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path>
            </a:pathLst>
          </a:custGeom>
          <a:gradFill>
            <a:gsLst>
              <a:gs pos="0">
                <a:srgbClr val="002d86"/>
              </a:gs>
              <a:gs pos="100000">
                <a:srgbClr val="003399"/>
              </a:gs>
            </a:gsLst>
            <a:lin ang="5400000"/>
          </a:gradFill>
          <a:ln>
            <a:noFill/>
          </a:ln>
        </p:spPr>
        <p:style>
          <a:lnRef idx="0"/>
          <a:fillRef idx="0"/>
          <a:effectRef idx="0"/>
          <a:fontRef idx="minor"/>
        </p:style>
      </p:sp>
      <p:sp>
        <p:nvSpPr>
          <p:cNvPr id="241" name="CustomShape 6"/>
          <p:cNvSpPr/>
          <p:nvPr/>
        </p:nvSpPr>
        <p:spPr>
          <a:xfrm>
            <a:off x="5273640" y="2128680"/>
            <a:ext cx="2896920" cy="2439720"/>
          </a:xfrm>
          <a:custGeom>
            <a:avLst/>
            <a:gdLst/>
            <a:ahLst/>
            <a:rect l="0" t="0" r="r" b="b"/>
            <a:pathLst>
              <a:path w="2297" h="1470">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path>
            </a:pathLst>
          </a:custGeom>
          <a:gradFill>
            <a:gsLst>
              <a:gs pos="0">
                <a:srgbClr val="002b82"/>
              </a:gs>
              <a:gs pos="100000">
                <a:srgbClr val="003399"/>
              </a:gs>
            </a:gsLst>
            <a:lin ang="5400000"/>
          </a:gradFill>
          <a:ln>
            <a:noFill/>
          </a:ln>
        </p:spPr>
        <p:style>
          <a:lnRef idx="0"/>
          <a:fillRef idx="0"/>
          <a:effectRef idx="0"/>
          <a:fontRef idx="minor"/>
        </p:style>
      </p:sp>
      <p:sp>
        <p:nvSpPr>
          <p:cNvPr id="242" name="CustomShape 7"/>
          <p:cNvSpPr/>
          <p:nvPr/>
        </p:nvSpPr>
        <p:spPr>
          <a:xfrm>
            <a:off x="0" y="0"/>
            <a:ext cx="9140400" cy="2819160"/>
          </a:xfrm>
          <a:custGeom>
            <a:avLst/>
            <a:gdLst/>
            <a:ahLst/>
            <a:rect l="0" t="0" r="r" b="b"/>
            <a:pathLst>
              <a:path w="5741" h="1907">
                <a:moveTo>
                  <a:pt x="0" y="0"/>
                </a:moveTo>
                <a:lnTo>
                  <a:pt x="0" y="1906"/>
                </a:lnTo>
                <a:lnTo>
                  <a:pt x="5740" y="1906"/>
                </a:lnTo>
                <a:lnTo>
                  <a:pt x="5740" y="0"/>
                </a:lnTo>
                <a:lnTo>
                  <a:pt x="0" y="0"/>
                </a:lnTo>
                <a:lnTo>
                  <a:pt x="0" y="0"/>
                </a:lnTo>
              </a:path>
            </a:pathLst>
          </a:custGeom>
          <a:gradFill>
            <a:gsLst>
              <a:gs pos="0">
                <a:srgbClr val="000514"/>
              </a:gs>
              <a:gs pos="100000">
                <a:srgbClr val="003399"/>
              </a:gs>
            </a:gsLst>
            <a:lin ang="5400000"/>
          </a:gradFill>
          <a:ln>
            <a:noFill/>
          </a:ln>
        </p:spPr>
        <p:style>
          <a:lnRef idx="0"/>
          <a:fillRef idx="0"/>
          <a:effectRef idx="0"/>
          <a:fontRef idx="minor"/>
        </p:style>
      </p:sp>
      <p:sp>
        <p:nvSpPr>
          <p:cNvPr id="243" name="PlaceHolder 8"/>
          <p:cNvSpPr>
            <a:spLocks noGrp="1"/>
          </p:cNvSpPr>
          <p:nvPr>
            <p:ph type="title"/>
          </p:nvPr>
        </p:nvSpPr>
        <p:spPr>
          <a:xfrm>
            <a:off x="457200" y="274320"/>
            <a:ext cx="8229240" cy="1142640"/>
          </a:xfrm>
          <a:prstGeom prst="rect">
            <a:avLst/>
          </a:prstGeom>
        </p:spPr>
        <p:txBody>
          <a:bodyPr lIns="90000" rIns="90000" tIns="46800" bIns="46800" anchor="ctr"/>
          <a:p>
            <a:r>
              <a:rPr lang="es-ES" sz="4400">
                <a:latin typeface="Arial"/>
              </a:rPr>
              <a:t>Pulse para editar el formato del texto de título</a:t>
            </a:r>
            <a:endParaRPr/>
          </a:p>
        </p:txBody>
      </p:sp>
      <p:sp>
        <p:nvSpPr>
          <p:cNvPr id="244" name="PlaceHolder 9"/>
          <p:cNvSpPr>
            <a:spLocks noGrp="1"/>
          </p:cNvSpPr>
          <p:nvPr>
            <p:ph type="body"/>
          </p:nvPr>
        </p:nvSpPr>
        <p:spPr>
          <a:xfrm>
            <a:off x="457200" y="1600200"/>
            <a:ext cx="8229240" cy="4525560"/>
          </a:xfrm>
          <a:prstGeom prst="rect">
            <a:avLst/>
          </a:prstGeom>
        </p:spPr>
        <p:txBody>
          <a:bodyPr lIns="90000" rIns="90000" tIns="46800" bIns="46800"/>
          <a:p>
            <a:pPr>
              <a:buSzPct val="45000"/>
              <a:buFont typeface="StarSymbol"/>
              <a:buChar char=""/>
            </a:pPr>
            <a:r>
              <a:rPr lang="es-ES" sz="2800">
                <a:latin typeface="Arial"/>
              </a:rPr>
              <a:t>Pulse para editar el formato de esquema del texto</a:t>
            </a:r>
            <a:endParaRPr/>
          </a:p>
          <a:p>
            <a:pPr lvl="1">
              <a:buSzPct val="75000"/>
              <a:buFont typeface="StarSymbol"/>
              <a:buChar char=""/>
            </a:pPr>
            <a:r>
              <a:rPr lang="es-ES" sz="2800">
                <a:latin typeface="Arial"/>
              </a:rPr>
              <a:t>Segundo nivel del esquema</a:t>
            </a:r>
            <a:endParaRPr/>
          </a:p>
          <a:p>
            <a:pPr lvl="2">
              <a:buSzPct val="45000"/>
              <a:buFont typeface="StarSymbol"/>
              <a:buChar char=""/>
            </a:pPr>
            <a:r>
              <a:rPr lang="es-ES" sz="2800">
                <a:latin typeface="Arial"/>
              </a:rPr>
              <a:t>Tercer nivel del esquema</a:t>
            </a:r>
            <a:endParaRPr/>
          </a:p>
          <a:p>
            <a:pPr lvl="3">
              <a:buSzPct val="75000"/>
              <a:buFont typeface="StarSymbol"/>
              <a:buChar char=""/>
            </a:pPr>
            <a:r>
              <a:rPr lang="es-ES" sz="2800">
                <a:latin typeface="Arial"/>
              </a:rPr>
              <a:t>Cuarto nivel del esquema</a:t>
            </a:r>
            <a:endParaRPr/>
          </a:p>
          <a:p>
            <a:pPr lvl="4">
              <a:buSzPct val="45000"/>
              <a:buFont typeface="StarSymbol"/>
              <a:buChar char=""/>
            </a:pPr>
            <a:r>
              <a:rPr lang="es-ES" sz="2800">
                <a:latin typeface="Arial"/>
              </a:rPr>
              <a:t>Quinto nivel del esquema</a:t>
            </a:r>
            <a:endParaRPr/>
          </a:p>
          <a:p>
            <a:pPr lvl="5">
              <a:buSzPct val="45000"/>
              <a:buFont typeface="StarSymbol"/>
              <a:buChar char=""/>
            </a:pPr>
            <a:r>
              <a:rPr lang="es-ES" sz="2800">
                <a:latin typeface="Arial"/>
              </a:rPr>
              <a:t>Sexto nivel del esquema</a:t>
            </a:r>
            <a:endParaRPr/>
          </a:p>
          <a:p>
            <a:pPr lvl="6">
              <a:buSzPct val="45000"/>
              <a:buFont typeface="StarSymbol"/>
              <a:buChar char=""/>
            </a:pPr>
            <a:r>
              <a:rPr lang="es-ES" sz="2800">
                <a:latin typeface="Arial"/>
              </a:rPr>
              <a:t>Séptimo nivel del esquema</a:t>
            </a:r>
            <a:endParaRPr/>
          </a:p>
        </p:txBody>
      </p:sp>
      <p:sp>
        <p:nvSpPr>
          <p:cNvPr id="245" name="PlaceHolder 10"/>
          <p:cNvSpPr>
            <a:spLocks noGrp="1"/>
          </p:cNvSpPr>
          <p:nvPr>
            <p:ph type="ftr"/>
          </p:nvPr>
        </p:nvSpPr>
        <p:spPr>
          <a:xfrm>
            <a:off x="3124080" y="6248160"/>
            <a:ext cx="2895480" cy="475920"/>
          </a:xfrm>
          <a:prstGeom prst="rect">
            <a:avLst/>
          </a:prstGeom>
        </p:spPr>
        <p:txBody>
          <a:bodyPr lIns="90000" rIns="90000" tIns="46800" bIns="46800" anchor="b"/>
          <a:p>
            <a:pPr>
              <a:lnSpc>
                <a:spcPct val="100000"/>
              </a:lnSpc>
            </a:pPr>
            <a:r>
              <a:rPr lang="es-ES" strike="noStrike">
                <a:solidFill>
                  <a:srgbClr val="000000"/>
                </a:solidFill>
                <a:latin typeface="Arial"/>
                <a:ea typeface="DejaVu Sans"/>
              </a:rPr>
              <a:t>Footer</a:t>
            </a:r>
            <a:endParaRPr/>
          </a:p>
        </p:txBody>
      </p:sp>
      <p:sp>
        <p:nvSpPr>
          <p:cNvPr id="246" name="PlaceHolder 11"/>
          <p:cNvSpPr>
            <a:spLocks noGrp="1"/>
          </p:cNvSpPr>
          <p:nvPr>
            <p:ph type="sldNum"/>
          </p:nvPr>
        </p:nvSpPr>
        <p:spPr>
          <a:xfrm>
            <a:off x="6552720" y="6248160"/>
            <a:ext cx="2133360" cy="475920"/>
          </a:xfrm>
          <a:prstGeom prst="rect">
            <a:avLst/>
          </a:prstGeom>
        </p:spPr>
        <p:txBody>
          <a:bodyPr lIns="90000" rIns="90000" tIns="46800" bIns="46800" anchor="b"/>
          <a:p>
            <a:pPr algn="r">
              <a:lnSpc>
                <a:spcPct val="100000"/>
              </a:lnSpc>
            </a:pPr>
            <a:fld id="{3858F090-9837-4B06-90B0-5A360F127A22}" type="slidenum">
              <a:rPr lang="es-ES" sz="1200" strike="noStrike">
                <a:solidFill>
                  <a:srgbClr val="ffffff"/>
                </a:solidFill>
                <a:latin typeface="Arial"/>
                <a:ea typeface="DejaVu Sans"/>
              </a:rPr>
              <a:t>&lt;número&gt;</a:t>
            </a:fld>
            <a:endParaRPr/>
          </a:p>
        </p:txBody>
      </p:sp>
      <p:sp>
        <p:nvSpPr>
          <p:cNvPr id="247" name="PlaceHolder 12"/>
          <p:cNvSpPr>
            <a:spLocks noGrp="1"/>
          </p:cNvSpPr>
          <p:nvPr>
            <p:ph type="dt"/>
          </p:nvPr>
        </p:nvSpPr>
        <p:spPr>
          <a:xfrm>
            <a:off x="456840" y="6251040"/>
            <a:ext cx="2133360" cy="475920"/>
          </a:xfrm>
          <a:prstGeom prst="rect">
            <a:avLst/>
          </a:prstGeom>
        </p:spPr>
        <p:txBody>
          <a:bodyPr lIns="90000" rIns="90000" tIns="46800" bIns="46800" anchor="b"/>
          <a:p>
            <a:endParaRPr/>
          </a:p>
        </p:txBody>
      </p:sp>
    </p:spTree>
  </p:cSld>
  <p:clrMap bg1="lt1" bg2="lt2" tx1="dk1" tx2="dk2" accent1="accent1" accent2="accent2" accent3="accent3" accent4="accent4" accent5="accent5" accent6="accent6" hlink="hlink" folHlink="folHlink"/>
  <p:sldLayoutIdLst>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7.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61.xml"/>
</Relationships>
</file>

<file path=ppt/slides/_rels/slide23.xml.rels><?xml version="1.0" encoding="UTF-8"?>
<Relationships xmlns="http://schemas.openxmlformats.org/package/2006/relationships"><Relationship Id="rId1" Type="http://schemas.openxmlformats.org/officeDocument/2006/relationships/image" Target="../media/image13.jpeg"/><Relationship Id="rId2" Type="http://schemas.openxmlformats.org/officeDocument/2006/relationships/slideLayout" Target="../slideLayouts/slideLayout6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5.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82" name="CustomShape 1"/>
          <p:cNvSpPr/>
          <p:nvPr/>
        </p:nvSpPr>
        <p:spPr>
          <a:xfrm>
            <a:off x="670320" y="804600"/>
            <a:ext cx="3335400" cy="4430880"/>
          </a:xfrm>
          <a:prstGeom prst="rect">
            <a:avLst/>
          </a:prstGeom>
          <a:noFill/>
          <a:ln>
            <a:noFill/>
          </a:ln>
        </p:spPr>
        <p:style>
          <a:lnRef idx="0"/>
          <a:fillRef idx="0"/>
          <a:effectRef idx="0"/>
          <a:fontRef idx="minor"/>
        </p:style>
        <p:txBody>
          <a:bodyPr anchor="ctr"/>
          <a:p>
            <a:pPr algn="ctr">
              <a:lnSpc>
                <a:spcPct val="90000"/>
              </a:lnSpc>
            </a:pPr>
            <a:r>
              <a:rPr b="1" lang="es-ES" sz="2700" strike="noStrike">
                <a:solidFill>
                  <a:srgbClr val="ffc000"/>
                </a:solidFill>
                <a:latin typeface="Arial"/>
                <a:ea typeface="DejaVu Sans"/>
              </a:rPr>
              <a:t> ”</a:t>
            </a:r>
            <a:r>
              <a:rPr b="1" lang="es-ES" sz="2700" strike="noStrike">
                <a:solidFill>
                  <a:srgbClr val="ffc000"/>
                </a:solidFill>
                <a:latin typeface="Arial"/>
                <a:ea typeface="DejaVu Sans"/>
              </a:rPr>
              <a:t>Los efectos de la Ley 1/2025 en el proceso penal”</a:t>
            </a:r>
            <a:endParaRPr/>
          </a:p>
        </p:txBody>
      </p:sp>
      <p:sp>
        <p:nvSpPr>
          <p:cNvPr id="283" name="CustomShape 2"/>
          <p:cNvSpPr/>
          <p:nvPr/>
        </p:nvSpPr>
        <p:spPr>
          <a:xfrm>
            <a:off x="5277240" y="804600"/>
            <a:ext cx="2777400" cy="4430880"/>
          </a:xfrm>
          <a:prstGeom prst="rect">
            <a:avLst/>
          </a:prstGeom>
          <a:noFill/>
          <a:ln>
            <a:noFill/>
          </a:ln>
        </p:spPr>
        <p:style>
          <a:lnRef idx="0"/>
          <a:fillRef idx="0"/>
          <a:effectRef idx="0"/>
          <a:fontRef idx="minor"/>
        </p:style>
        <p:txBody>
          <a:bodyPr anchor="ctr"/>
          <a:p>
            <a:pPr>
              <a:lnSpc>
                <a:spcPct val="120000"/>
              </a:lnSpc>
              <a:buFont typeface="Arial"/>
              <a:buChar char="•"/>
            </a:pPr>
            <a:r>
              <a:rPr lang="es-ES" sz="2400" strike="noStrike">
                <a:solidFill>
                  <a:srgbClr val="000000"/>
                </a:solidFill>
                <a:latin typeface="Arial"/>
                <a:ea typeface="DejaVu Sans"/>
              </a:rPr>
              <a:t> </a:t>
            </a:r>
            <a:r>
              <a:rPr b="1" lang="es-ES" sz="2400" strike="noStrike">
                <a:solidFill>
                  <a:srgbClr val="ffff00"/>
                </a:solidFill>
                <a:latin typeface="Arial"/>
                <a:ea typeface="DejaVu Sans"/>
              </a:rPr>
              <a:t>Juan Carlos Hernández Oliveros.</a:t>
            </a:r>
            <a:endParaRPr/>
          </a:p>
          <a:p>
            <a:pPr>
              <a:lnSpc>
                <a:spcPct val="120000"/>
              </a:lnSpc>
              <a:buFont typeface="Arial"/>
              <a:buChar char="•"/>
            </a:pPr>
            <a:r>
              <a:rPr b="1" lang="es-ES" sz="2400" strike="noStrike">
                <a:solidFill>
                  <a:srgbClr val="ffff00"/>
                </a:solidFill>
                <a:latin typeface="Arial"/>
                <a:ea typeface="DejaVu Sans"/>
              </a:rPr>
              <a:t>  </a:t>
            </a:r>
            <a:r>
              <a:rPr b="1" lang="es-ES" sz="2400" strike="noStrike">
                <a:solidFill>
                  <a:srgbClr val="ffff00"/>
                </a:solidFill>
                <a:latin typeface="Arial"/>
                <a:ea typeface="DejaVu Sans"/>
              </a:rPr>
              <a:t>Magistrado Sección Tercera A.P. Málaga</a:t>
            </a:r>
            <a:endParaRPr/>
          </a:p>
        </p:txBody>
      </p:sp>
      <p:sp>
        <p:nvSpPr>
          <p:cNvPr id="284" name="CustomShape 3"/>
          <p:cNvSpPr/>
          <p:nvPr/>
        </p:nvSpPr>
        <p:spPr>
          <a:xfrm>
            <a:off x="4109040" y="5151600"/>
            <a:ext cx="4576680" cy="506520"/>
          </a:xfrm>
          <a:prstGeom prst="rect">
            <a:avLst/>
          </a:prstGeom>
          <a:noFill/>
          <a:ln>
            <a:noFill/>
          </a:ln>
        </p:spPr>
        <p:style>
          <a:lnRef idx="0"/>
          <a:fillRef idx="0"/>
          <a:effectRef idx="0"/>
          <a:fontRef idx="minor"/>
        </p:style>
        <p:txBody>
          <a:bodyPr lIns="90000" rIns="90000" tIns="46800" bIns="46800"/>
          <a:p>
            <a:pPr>
              <a:lnSpc>
                <a:spcPct val="100000"/>
              </a:lnSpc>
            </a:pPr>
            <a:r>
              <a:rPr b="1" lang="es-ES" sz="2000" strike="noStrike">
                <a:solidFill>
                  <a:srgbClr val="00b0f0"/>
                </a:solidFill>
                <a:latin typeface="Arial"/>
                <a:ea typeface="DejaVu Sans"/>
              </a:rPr>
              <a:t>        </a:t>
            </a:r>
            <a:r>
              <a:rPr b="1" lang="es-ES" sz="2000" strike="noStrike">
                <a:solidFill>
                  <a:srgbClr val="00b0f0"/>
                </a:solidFill>
                <a:latin typeface="Arial"/>
                <a:ea typeface="DejaVu Sans"/>
              </a:rPr>
              <a:t>Algeciras, 7 de marzo de 2025</a:t>
            </a:r>
            <a:r>
              <a:rPr b="1" lang="es-ES" sz="2000" strike="noStrike">
                <a:solidFill>
                  <a:srgbClr val="ffff00"/>
                </a:solidFill>
                <a:latin typeface="Arial"/>
                <a:ea typeface="DejaVu Sans"/>
              </a:rPr>
              <a:t>.</a:t>
            </a:r>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00" name="TextShape 1"/>
          <p:cNvSpPr txBox="1"/>
          <p:nvPr/>
        </p:nvSpPr>
        <p:spPr>
          <a:xfrm>
            <a:off x="457200" y="0"/>
            <a:ext cx="8229240" cy="896760"/>
          </a:xfrm>
          <a:prstGeom prst="rect">
            <a:avLst/>
          </a:prstGeom>
          <a:noFill/>
          <a:ln>
            <a:noFill/>
          </a:ln>
        </p:spPr>
        <p:txBody>
          <a:bodyPr lIns="90000" rIns="90000" tIns="46800" bIns="46800" anchor="ctr"/>
          <a:p>
            <a:pPr algn="ctr">
              <a:lnSpc>
                <a:spcPct val="100000"/>
              </a:lnSpc>
            </a:pPr>
            <a:r>
              <a:rPr b="1" lang="es-ES" sz="2000" strike="noStrike">
                <a:solidFill>
                  <a:srgbClr val="ff6699"/>
                </a:solidFill>
                <a:latin typeface="Arial"/>
                <a:ea typeface="DejaVu Sans"/>
              </a:rPr>
              <a:t>
</a:t>
            </a:r>
            <a:r>
              <a:rPr b="1" lang="es-ES" sz="2000" strike="noStrike">
                <a:solidFill>
                  <a:srgbClr val="ff6699"/>
                </a:solidFill>
                <a:latin typeface="Arial"/>
                <a:ea typeface="DejaVu Sans"/>
              </a:rPr>
              <a:t>SECCIONES DE VIOLENCIA SOBRE LA INFANCIA Y LA ADOLESCENCIA (</a:t>
            </a:r>
            <a:r>
              <a:rPr b="1" lang="es-ES" sz="2000" strike="noStrike">
                <a:solidFill>
                  <a:srgbClr val="ff0000"/>
                </a:solidFill>
                <a:latin typeface="Arial"/>
                <a:ea typeface="DejaVu Sans"/>
              </a:rPr>
              <a:t>artículo 89 bis LOPJ y 14.6 Lecrim)</a:t>
            </a:r>
            <a:endParaRPr/>
          </a:p>
        </p:txBody>
      </p:sp>
      <p:sp>
        <p:nvSpPr>
          <p:cNvPr id="301" name="TextShape 2"/>
          <p:cNvSpPr txBox="1"/>
          <p:nvPr/>
        </p:nvSpPr>
        <p:spPr>
          <a:xfrm>
            <a:off x="0" y="1140840"/>
            <a:ext cx="9034560" cy="5587200"/>
          </a:xfrm>
          <a:prstGeom prst="rect">
            <a:avLst/>
          </a:prstGeom>
          <a:noFill/>
          <a:ln>
            <a:noFill/>
          </a:ln>
        </p:spPr>
        <p:txBody>
          <a:bodyPr lIns="90000" rIns="90000" tIns="46800" bIns="46800"/>
          <a:p>
            <a:pPr>
              <a:lnSpc>
                <a:spcPct val="100000"/>
              </a:lnSpc>
              <a:buSzPct val="70000"/>
              <a:buFont typeface="Wingdings" charset="2"/>
              <a:buChar char=""/>
            </a:pPr>
            <a:r>
              <a:rPr b="1" lang="es-ES" sz="1600" strike="noStrike">
                <a:solidFill>
                  <a:srgbClr val="ff0000"/>
                </a:solidFill>
                <a:latin typeface="Garamond"/>
                <a:ea typeface="DejaVu Sans"/>
              </a:rPr>
              <a:t> </a:t>
            </a:r>
            <a:r>
              <a:rPr b="1" lang="es-ES" sz="1600" strike="noStrike">
                <a:solidFill>
                  <a:srgbClr val="ffffff"/>
                </a:solidFill>
                <a:latin typeface="Arial"/>
                <a:ea typeface="DejaVu Sans"/>
              </a:rPr>
              <a:t>Instrucción de causas por delitos: “</a:t>
            </a:r>
            <a:r>
              <a:rPr i="1" lang="es-ES" sz="1600" strike="noStrike">
                <a:solidFill>
                  <a:srgbClr val="ffff00"/>
                </a:solidFill>
                <a:latin typeface="Arial"/>
                <a:ea typeface="Aptos"/>
              </a:rPr>
              <a:t>a) Homicidio, aborto, lesiones o lesiones al feto, cometidos contra niños, niñas y adolescentes; b) Delitos contra la libertad, delito de torturas y contra la integridad moral, delitos contra la intimidad, el derecho a la propia imagen y la inviolabilidad del domicilio, delitos contra la libertad e indemnidad sexual, delitos contra el honor, delitos contra las relaciones familiares, o cualquier otro delito cometido con violencia o intimidación, cuando la víctima sea niño, niña o adolescente;  c) Delito de trata de seres humanos del artículo 177 bis del Código Penal cuando al menos una de las víctimas sea niño, niña o adolescente; d) Delito de quebrantamiento previsto y penado en el artículo 468 del Código Penal cuando la persona ofendida por el delito cuya condena, medida cautelar o medida de seguridad se haya quebrantado sea niño, niña o adolescente”.</a:t>
            </a:r>
            <a:endParaRPr/>
          </a:p>
          <a:p>
            <a:pPr>
              <a:lnSpc>
                <a:spcPct val="100000"/>
              </a:lnSpc>
              <a:buSzPct val="70000"/>
              <a:buFont typeface="Wingdings" charset="2"/>
              <a:buChar char=""/>
            </a:pPr>
            <a:r>
              <a:rPr b="1" lang="es-ES" sz="1600" strike="noStrike">
                <a:solidFill>
                  <a:srgbClr val="ffffff"/>
                </a:solidFill>
                <a:latin typeface="Arial"/>
                <a:ea typeface="DejaVu Sans"/>
              </a:rPr>
              <a:t>Adoptar medidas cautelares de protección de </a:t>
            </a:r>
            <a:r>
              <a:rPr b="1" lang="es-ES" sz="1600" strike="noStrike">
                <a:solidFill>
                  <a:srgbClr val="ffff00"/>
                </a:solidFill>
                <a:latin typeface="Arial"/>
                <a:ea typeface="DejaVu Sans"/>
              </a:rPr>
              <a:t>“</a:t>
            </a:r>
            <a:r>
              <a:rPr b="1" i="1" lang="es-ES" sz="1600" strike="noStrike">
                <a:solidFill>
                  <a:srgbClr val="ffff00"/>
                </a:solidFill>
                <a:latin typeface="Arial"/>
                <a:ea typeface="DejaVu Sans"/>
              </a:rPr>
              <a:t>víctimas menores de edad”.</a:t>
            </a:r>
            <a:endParaRPr/>
          </a:p>
          <a:p>
            <a:pPr>
              <a:lnSpc>
                <a:spcPct val="100000"/>
              </a:lnSpc>
              <a:buSzPct val="70000"/>
              <a:buFont typeface="Wingdings" charset="2"/>
              <a:buChar char=""/>
            </a:pPr>
            <a:r>
              <a:rPr b="1" lang="es-ES" sz="1600" strike="noStrike">
                <a:solidFill>
                  <a:srgbClr val="ff0000"/>
                </a:solidFill>
                <a:latin typeface="Arial"/>
                <a:ea typeface="DejaVu Sans"/>
              </a:rPr>
              <a:t> </a:t>
            </a:r>
            <a:r>
              <a:rPr b="1" lang="es-ES" sz="1600" strike="noStrike">
                <a:solidFill>
                  <a:srgbClr val="ffffff"/>
                </a:solidFill>
                <a:latin typeface="Arial"/>
                <a:ea typeface="DejaVu Sans"/>
              </a:rPr>
              <a:t>Enjuiciamiento de  delitos leves </a:t>
            </a:r>
            <a:r>
              <a:rPr b="1" lang="es-ES" sz="1600" strike="noStrike">
                <a:solidFill>
                  <a:srgbClr val="ffff00"/>
                </a:solidFill>
                <a:latin typeface="Arial"/>
                <a:ea typeface="DejaVu Sans"/>
              </a:rPr>
              <a:t>“</a:t>
            </a:r>
            <a:r>
              <a:rPr b="1" i="1" lang="es-ES" sz="1600" strike="noStrike">
                <a:solidFill>
                  <a:srgbClr val="ffff00"/>
                </a:solidFill>
                <a:latin typeface="Arial"/>
                <a:ea typeface="Aptos"/>
              </a:rPr>
              <a:t>cuando la víctima sea niño, niña o adolescente”.</a:t>
            </a:r>
            <a:endParaRPr/>
          </a:p>
          <a:p>
            <a:pPr>
              <a:lnSpc>
                <a:spcPct val="100000"/>
              </a:lnSpc>
              <a:buSzPct val="70000"/>
              <a:buFont typeface="Wingdings" charset="2"/>
              <a:buChar char=""/>
            </a:pPr>
            <a:r>
              <a:rPr b="1" lang="es-ES" sz="1600" strike="noStrike">
                <a:solidFill>
                  <a:srgbClr val="ffffff"/>
                </a:solidFill>
                <a:latin typeface="Arial"/>
                <a:ea typeface="DejaVu Sans"/>
              </a:rPr>
              <a:t>Dictar sentencia de conformidad, en los casos previstos en la Ley.</a:t>
            </a:r>
            <a:endParaRPr/>
          </a:p>
          <a:p>
            <a:pPr>
              <a:lnSpc>
                <a:spcPct val="100000"/>
              </a:lnSpc>
              <a:buSzPct val="70000"/>
              <a:buFont typeface="Wingdings" charset="2"/>
              <a:buChar char=""/>
            </a:pPr>
            <a:r>
              <a:rPr b="1" lang="es-ES" sz="1600" strike="noStrike">
                <a:solidFill>
                  <a:srgbClr val="ff0000"/>
                </a:solidFill>
                <a:latin typeface="Arial"/>
                <a:ea typeface="DejaVu Sans"/>
              </a:rPr>
              <a:t> </a:t>
            </a:r>
            <a:r>
              <a:rPr b="1" lang="es-ES" sz="1600" strike="noStrike">
                <a:solidFill>
                  <a:srgbClr val="ffffff"/>
                </a:solidFill>
                <a:latin typeface="Arial"/>
                <a:ea typeface="DejaVu Sans"/>
              </a:rPr>
              <a:t>Emisión y ejecución de instrumentos de reconocimiento mutuo de resoluciones UE.</a:t>
            </a:r>
            <a:endParaRPr/>
          </a:p>
          <a:p>
            <a:pPr>
              <a:lnSpc>
                <a:spcPct val="100000"/>
              </a:lnSpc>
              <a:buSzPct val="70000"/>
              <a:buFont typeface="Wingdings" charset="2"/>
              <a:buChar char=""/>
            </a:pPr>
            <a:r>
              <a:rPr b="1" lang="es-ES" sz="1600" strike="noStrike">
                <a:solidFill>
                  <a:srgbClr val="ffffff"/>
                </a:solidFill>
                <a:latin typeface="Arial"/>
                <a:ea typeface="DejaVu Sans"/>
              </a:rPr>
              <a:t> </a:t>
            </a:r>
            <a:r>
              <a:rPr b="1" lang="es-ES" sz="1600" strike="noStrike">
                <a:solidFill>
                  <a:srgbClr val="ffffff"/>
                </a:solidFill>
                <a:latin typeface="Arial"/>
                <a:ea typeface="DejaVu Sans"/>
              </a:rPr>
              <a:t>Dos cuestiones:</a:t>
            </a:r>
            <a:endParaRPr/>
          </a:p>
          <a:p>
            <a:pPr lvl="1">
              <a:lnSpc>
                <a:spcPct val="100000"/>
              </a:lnSpc>
              <a:buSzPct val="70000"/>
              <a:buFont typeface="Wingdings" charset="2"/>
              <a:buChar char=""/>
            </a:pPr>
            <a:r>
              <a:rPr b="1" lang="es-ES" sz="1600" strike="noStrike">
                <a:solidFill>
                  <a:srgbClr val="92d050"/>
                </a:solidFill>
                <a:latin typeface="Arial"/>
                <a:ea typeface="DejaVu Sans"/>
              </a:rPr>
              <a:t>Preferencia por la Sección de Violencia Sobre la Mujer, </a:t>
            </a:r>
            <a:r>
              <a:rPr b="1" lang="es-ES" sz="1600" strike="noStrike">
                <a:solidFill>
                  <a:srgbClr val="ff0000"/>
                </a:solidFill>
                <a:latin typeface="Arial"/>
                <a:ea typeface="DejaVu Sans"/>
              </a:rPr>
              <a:t>art. 89.7</a:t>
            </a:r>
            <a:r>
              <a:rPr b="1" lang="es-ES" sz="1600" strike="noStrike">
                <a:solidFill>
                  <a:srgbClr val="92d050"/>
                </a:solidFill>
                <a:latin typeface="Arial"/>
                <a:ea typeface="DejaVu Sans"/>
              </a:rPr>
              <a:t>.</a:t>
            </a:r>
            <a:endParaRPr/>
          </a:p>
          <a:p>
            <a:pPr lvl="1">
              <a:lnSpc>
                <a:spcPct val="100000"/>
              </a:lnSpc>
              <a:buSzPct val="70000"/>
              <a:buFont typeface="Wingdings" charset="2"/>
              <a:buChar char=""/>
            </a:pPr>
            <a:r>
              <a:rPr b="1" lang="es-ES" sz="1600" strike="noStrike">
                <a:solidFill>
                  <a:srgbClr val="92d050"/>
                </a:solidFill>
                <a:latin typeface="Arial"/>
                <a:ea typeface="DejaVu Sans"/>
              </a:rPr>
              <a:t>¿Siempre que sean menores de edad? </a:t>
            </a:r>
            <a:r>
              <a:rPr b="1" lang="es-ES" sz="1600" strike="noStrike">
                <a:solidFill>
                  <a:srgbClr val="ff0000"/>
                </a:solidFill>
                <a:latin typeface="Arial"/>
                <a:ea typeface="DejaVu Sans"/>
              </a:rPr>
              <a:t>Disposición Final Vigésima Ley Orgánica 8/21</a:t>
            </a:r>
            <a:r>
              <a:rPr b="1" lang="es-ES" sz="1600" strike="noStrike">
                <a:solidFill>
                  <a:srgbClr val="92d050"/>
                </a:solidFill>
                <a:latin typeface="Arial"/>
                <a:ea typeface="DejaVu Sans"/>
              </a:rPr>
              <a:t> </a:t>
            </a:r>
            <a:r>
              <a:rPr b="1" i="1" lang="es-ES" sz="1600" strike="noStrike">
                <a:solidFill>
                  <a:srgbClr val="92d050"/>
                </a:solidFill>
                <a:latin typeface="Arial"/>
                <a:ea typeface="DejaVu Sans"/>
              </a:rPr>
              <a:t>“</a:t>
            </a:r>
            <a:r>
              <a:rPr b="1" i="1" lang="es-ES" sz="1600" strike="noStrike">
                <a:solidFill>
                  <a:srgbClr val="ffff00"/>
                </a:solidFill>
                <a:latin typeface="Arial"/>
                <a:ea typeface="DejaVu Sans"/>
              </a:rPr>
              <a:t>especialización … delitos cometidos contra personas menores de edad</a:t>
            </a:r>
            <a:r>
              <a:rPr b="1" i="1" lang="es-ES" sz="1600" strike="noStrike">
                <a:solidFill>
                  <a:srgbClr val="92d050"/>
                </a:solidFill>
                <a:latin typeface="Arial"/>
                <a:ea typeface="DejaVu Sans"/>
              </a:rPr>
              <a:t>”.</a:t>
            </a:r>
            <a:endParaRPr/>
          </a:p>
          <a:p>
            <a:pPr>
              <a:lnSpc>
                <a:spcPct val="100000"/>
              </a:lnSpc>
            </a:pPr>
            <a:endParaRPr/>
          </a:p>
        </p:txBody>
      </p:sp>
    </p:spTree>
  </p:cSld>
  <p:timing>
    <p:tnLst>
      <p:par>
        <p:cTn id="75" dur="indefinite" restart="never" nodeType="tmRoot">
          <p:childTnLst>
            <p:seq>
              <p:cTn id="76" dur="indefinite" nodeType="mainSeq">
                <p:childTnLst>
                  <p:par>
                    <p:cTn id="77" fill="hold">
                      <p:stCondLst>
                        <p:cond delay="indefinite"/>
                      </p:stCondLst>
                      <p:childTnLst>
                        <p:par>
                          <p:cTn id="78" fill="hold">
                            <p:stCondLst>
                              <p:cond delay="0"/>
                            </p:stCondLst>
                            <p:childTnLst>
                              <p:par>
                                <p:cTn id="79" nodeType="clickEffect" fill="hold" presetClass="entr" presetID="1">
                                  <p:stCondLst>
                                    <p:cond delay="0"/>
                                  </p:stCondLst>
                                  <p:childTnLst>
                                    <p:set>
                                      <p:cBhvr>
                                        <p:cTn id="80" dur="1" fill="hold">
                                          <p:stCondLst>
                                            <p:cond delay="0"/>
                                          </p:stCondLst>
                                        </p:cTn>
                                        <p:tgtEl>
                                          <p:spTgt spid="301">
                                            <p:txEl>
                                              <p:pRg st="0" end="902"/>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nodeType="clickEffect" fill="hold" presetClass="entr" presetID="1">
                                  <p:stCondLst>
                                    <p:cond delay="0"/>
                                  </p:stCondLst>
                                  <p:childTnLst>
                                    <p:set>
                                      <p:cBhvr>
                                        <p:cTn id="84" dur="1" fill="hold">
                                          <p:stCondLst>
                                            <p:cond delay="0"/>
                                          </p:stCondLst>
                                        </p:cTn>
                                        <p:tgtEl>
                                          <p:spTgt spid="301">
                                            <p:txEl>
                                              <p:pRg st="902" end="974"/>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nodeType="clickEffect" fill="hold" presetClass="entr" presetID="1">
                                  <p:stCondLst>
                                    <p:cond delay="0"/>
                                  </p:stCondLst>
                                  <p:childTnLst>
                                    <p:set>
                                      <p:cBhvr>
                                        <p:cTn id="88" dur="1" fill="hold">
                                          <p:stCondLst>
                                            <p:cond delay="0"/>
                                          </p:stCondLst>
                                        </p:cTn>
                                        <p:tgtEl>
                                          <p:spTgt spid="301">
                                            <p:txEl>
                                              <p:pRg st="974" end="1058"/>
                                            </p:txEl>
                                          </p:spTgt>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nodeType="clickEffect" fill="hold" presetClass="entr" presetID="1">
                                  <p:stCondLst>
                                    <p:cond delay="0"/>
                                  </p:stCondLst>
                                  <p:childTnLst>
                                    <p:set>
                                      <p:cBhvr>
                                        <p:cTn id="92" dur="1" fill="hold">
                                          <p:stCondLst>
                                            <p:cond delay="0"/>
                                          </p:stCondLst>
                                        </p:cTn>
                                        <p:tgtEl>
                                          <p:spTgt spid="301">
                                            <p:txEl>
                                              <p:pRg st="1058" end="1125"/>
                                            </p:txEl>
                                          </p:spTgt>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nodeType="clickEffect" fill="hold" presetClass="entr" presetID="1">
                                  <p:stCondLst>
                                    <p:cond delay="0"/>
                                  </p:stCondLst>
                                  <p:childTnLst>
                                    <p:set>
                                      <p:cBhvr>
                                        <p:cTn id="96" dur="1" fill="hold">
                                          <p:stCondLst>
                                            <p:cond delay="0"/>
                                          </p:stCondLst>
                                        </p:cTn>
                                        <p:tgtEl>
                                          <p:spTgt spid="301">
                                            <p:txEl>
                                              <p:pRg st="1125" end="1206"/>
                                            </p:txEl>
                                          </p:spTgt>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nodeType="clickEffect" fill="hold" presetClass="entr" presetID="1">
                                  <p:stCondLst>
                                    <p:cond delay="0"/>
                                  </p:stCondLst>
                                  <p:childTnLst>
                                    <p:set>
                                      <p:cBhvr>
                                        <p:cTn id="100" dur="1" fill="hold">
                                          <p:stCondLst>
                                            <p:cond delay="0"/>
                                          </p:stCondLst>
                                        </p:cTn>
                                        <p:tgtEl>
                                          <p:spTgt spid="301">
                                            <p:txEl>
                                              <p:pRg st="1206" end="1223"/>
                                            </p:txEl>
                                          </p:spTgt>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nodeType="clickEffect" fill="hold" presetClass="entr" presetID="1">
                                  <p:stCondLst>
                                    <p:cond delay="0"/>
                                  </p:stCondLst>
                                  <p:childTnLst>
                                    <p:set>
                                      <p:cBhvr>
                                        <p:cTn id="104" dur="1" fill="hold">
                                          <p:stCondLst>
                                            <p:cond delay="0"/>
                                          </p:stCondLst>
                                        </p:cTn>
                                        <p:tgtEl>
                                          <p:spTgt spid="301">
                                            <p:txEl>
                                              <p:pRg st="1223" end="1290"/>
                                            </p:txEl>
                                          </p:spTgt>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nodeType="clickEffect" fill="hold" presetClass="entr" presetID="1">
                                  <p:stCondLst>
                                    <p:cond delay="0"/>
                                  </p:stCondLst>
                                  <p:childTnLst>
                                    <p:set>
                                      <p:cBhvr>
                                        <p:cTn id="108" dur="1" fill="hold">
                                          <p:stCondLst>
                                            <p:cond delay="0"/>
                                          </p:stCondLst>
                                        </p:cTn>
                                        <p:tgtEl>
                                          <p:spTgt spid="301">
                                            <p:txEl>
                                              <p:pRg st="1290" end="1441"/>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02" name="TextShape 1"/>
          <p:cNvSpPr txBox="1"/>
          <p:nvPr/>
        </p:nvSpPr>
        <p:spPr>
          <a:xfrm>
            <a:off x="457200" y="274320"/>
            <a:ext cx="8229240" cy="5299200"/>
          </a:xfrm>
          <a:prstGeom prst="rect">
            <a:avLst/>
          </a:prstGeom>
          <a:noFill/>
          <a:ln>
            <a:noFill/>
          </a:ln>
        </p:spPr>
        <p:txBody>
          <a:bodyPr lIns="0" rIns="0" tIns="0" bIns="0" anchor="ctr"/>
          <a:p>
            <a:pPr algn="ctr">
              <a:lnSpc>
                <a:spcPct val="100000"/>
              </a:lnSpc>
            </a:pPr>
            <a:r>
              <a:rPr b="1" lang="es-ES" sz="3200" strike="noStrike">
                <a:solidFill>
                  <a:srgbClr val="c3d69b"/>
                </a:solidFill>
                <a:latin typeface="Arial"/>
                <a:ea typeface="DejaVu Sans"/>
              </a:rPr>
              <a:t>.</a:t>
            </a:r>
            <a:endParaRPr/>
          </a:p>
        </p:txBody>
      </p:sp>
      <p:sp>
        <p:nvSpPr>
          <p:cNvPr id="303" name="CustomShape 2"/>
          <p:cNvSpPr/>
          <p:nvPr/>
        </p:nvSpPr>
        <p:spPr>
          <a:xfrm>
            <a:off x="1281240" y="1688040"/>
            <a:ext cx="6278040" cy="2833560"/>
          </a:xfrm>
          <a:prstGeom prst="rect">
            <a:avLst/>
          </a:prstGeom>
          <a:noFill/>
          <a:ln>
            <a:noFill/>
          </a:ln>
        </p:spPr>
        <p:style>
          <a:lnRef idx="0"/>
          <a:fillRef idx="0"/>
          <a:effectRef idx="0"/>
          <a:fontRef idx="minor"/>
        </p:style>
        <p:txBody>
          <a:bodyPr lIns="90000" rIns="90000" tIns="45000" bIns="45000"/>
          <a:p>
            <a:pPr algn="ctr">
              <a:lnSpc>
                <a:spcPct val="100000"/>
              </a:lnSpc>
            </a:pPr>
            <a:r>
              <a:rPr b="1" lang="es-ES" sz="3600" strike="noStrike">
                <a:solidFill>
                  <a:srgbClr val="c3d69b"/>
                </a:solidFill>
                <a:latin typeface="Arial"/>
                <a:ea typeface="DejaVu Sans"/>
              </a:rPr>
              <a:t>MODIFICACIONES DE ALGUNAS NORMAS CON RELEVANCIA EN PROCESO PENAL DISTINTAS DE LA LECRIM</a:t>
            </a:r>
            <a:endParaRPr/>
          </a:p>
        </p:txBody>
      </p:sp>
    </p:spTree>
  </p:cSld>
  <p:timing>
    <p:tnLst>
      <p:par>
        <p:cTn id="109" dur="indefinite" restart="never" nodeType="tmRoot">
          <p:childTnLst>
            <p:seq>
              <p:cTn id="110"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04" name="TextShape 1"/>
          <p:cNvSpPr txBox="1"/>
          <p:nvPr/>
        </p:nvSpPr>
        <p:spPr>
          <a:xfrm>
            <a:off x="457200" y="274320"/>
            <a:ext cx="8229240" cy="1142640"/>
          </a:xfrm>
          <a:prstGeom prst="rect">
            <a:avLst/>
          </a:prstGeom>
          <a:noFill/>
          <a:ln>
            <a:noFill/>
          </a:ln>
        </p:spPr>
        <p:txBody>
          <a:bodyPr lIns="90000" rIns="90000" tIns="46800" bIns="46800" anchor="ctr"/>
          <a:p>
            <a:pPr>
              <a:lnSpc>
                <a:spcPct val="90000"/>
              </a:lnSpc>
            </a:pPr>
            <a:r>
              <a:rPr b="1" lang="es-ES" sz="2000" strike="noStrike">
                <a:solidFill>
                  <a:srgbClr val="c3d69b"/>
                </a:solidFill>
                <a:latin typeface="Arial"/>
                <a:ea typeface="DejaVu Sans"/>
              </a:rPr>
              <a:t>MODIFICACIONES DE ALGUNAS NORMAS CON RELEVANCIA EN PROCESO PENAL DISTINTAS DE LA LECRIM</a:t>
            </a:r>
            <a:r>
              <a:rPr lang="es-ES" sz="4400" strike="noStrike">
                <a:solidFill>
                  <a:srgbClr val="000000"/>
                </a:solidFill>
                <a:latin typeface="Arial"/>
                <a:ea typeface="DejaVu Sans"/>
              </a:rPr>
              <a:t>
</a:t>
            </a:r>
            <a:endParaRPr/>
          </a:p>
        </p:txBody>
      </p:sp>
      <p:sp>
        <p:nvSpPr>
          <p:cNvPr id="305" name="TextShape 2"/>
          <p:cNvSpPr txBox="1"/>
          <p:nvPr/>
        </p:nvSpPr>
        <p:spPr>
          <a:xfrm>
            <a:off x="453960" y="1527840"/>
            <a:ext cx="4015440" cy="2158200"/>
          </a:xfrm>
          <a:prstGeom prst="rect">
            <a:avLst/>
          </a:prstGeom>
          <a:noFill/>
          <a:ln>
            <a:noFill/>
          </a:ln>
        </p:spPr>
        <p:txBody>
          <a:bodyPr lIns="90000" rIns="90000" tIns="46800" bIns="46800"/>
          <a:p>
            <a:pPr>
              <a:lnSpc>
                <a:spcPct val="90000"/>
              </a:lnSpc>
              <a:buFont typeface="Arial"/>
              <a:buChar char="•"/>
            </a:pPr>
            <a:r>
              <a:rPr b="1" lang="es-ES" sz="1600" strike="noStrike">
                <a:solidFill>
                  <a:srgbClr val="ff6699"/>
                </a:solidFill>
                <a:latin typeface="Arial"/>
                <a:ea typeface="DejaVu Sans"/>
              </a:rPr>
              <a:t>LEY REGULADORA DE LA RESPONSABILIDAD PENAL DE LOS MENORES (</a:t>
            </a:r>
            <a:r>
              <a:rPr b="1" lang="es-ES" sz="1600" strike="noStrike">
                <a:solidFill>
                  <a:srgbClr val="ff0000"/>
                </a:solidFill>
                <a:latin typeface="Arial"/>
                <a:ea typeface="DejaVu Sans"/>
              </a:rPr>
              <a:t>art. 23 LEY 1/25).</a:t>
            </a:r>
            <a:endParaRPr/>
          </a:p>
          <a:p>
            <a:pPr lvl="1">
              <a:lnSpc>
                <a:spcPct val="90000"/>
              </a:lnSpc>
              <a:buFont typeface="Arial"/>
              <a:buChar char="•"/>
            </a:pPr>
            <a:r>
              <a:rPr b="1" lang="es-ES" sz="1600" strike="noStrike">
                <a:solidFill>
                  <a:srgbClr val="ff0000"/>
                </a:solidFill>
                <a:latin typeface="Arial"/>
                <a:ea typeface="DejaVu Sans"/>
              </a:rPr>
              <a:t>Arts. 4 y 23: </a:t>
            </a:r>
            <a:r>
              <a:rPr b="1" lang="es-ES" sz="1600" strike="noStrike">
                <a:solidFill>
                  <a:srgbClr val="ffc000"/>
                </a:solidFill>
                <a:latin typeface="Arial"/>
                <a:ea typeface="DejaVu Sans"/>
              </a:rPr>
              <a:t>Declaraciones por videoconferencia</a:t>
            </a:r>
            <a:endParaRPr/>
          </a:p>
        </p:txBody>
      </p:sp>
      <p:sp>
        <p:nvSpPr>
          <p:cNvPr id="306" name="TextShape 3"/>
          <p:cNvSpPr txBox="1"/>
          <p:nvPr/>
        </p:nvSpPr>
        <p:spPr>
          <a:xfrm>
            <a:off x="4674240" y="3964320"/>
            <a:ext cx="4015440" cy="2158200"/>
          </a:xfrm>
          <a:prstGeom prst="rect">
            <a:avLst/>
          </a:prstGeom>
          <a:noFill/>
          <a:ln>
            <a:noFill/>
          </a:ln>
        </p:spPr>
        <p:txBody>
          <a:bodyPr lIns="90000" rIns="90000" tIns="46800" bIns="46800"/>
          <a:p>
            <a:endParaRPr/>
          </a:p>
        </p:txBody>
      </p:sp>
      <p:sp>
        <p:nvSpPr>
          <p:cNvPr id="307" name="TextShape 4"/>
          <p:cNvSpPr txBox="1"/>
          <p:nvPr/>
        </p:nvSpPr>
        <p:spPr>
          <a:xfrm>
            <a:off x="249120" y="3940920"/>
            <a:ext cx="4015440" cy="1388880"/>
          </a:xfrm>
          <a:prstGeom prst="rect">
            <a:avLst/>
          </a:prstGeom>
          <a:noFill/>
          <a:ln>
            <a:noFill/>
          </a:ln>
        </p:spPr>
        <p:txBody>
          <a:bodyPr lIns="90000" rIns="90000" tIns="46800" bIns="46800"/>
          <a:p>
            <a:pPr>
              <a:lnSpc>
                <a:spcPct val="90000"/>
              </a:lnSpc>
            </a:pPr>
            <a:endParaRPr/>
          </a:p>
          <a:p>
            <a:pPr>
              <a:lnSpc>
                <a:spcPct val="90000"/>
              </a:lnSpc>
            </a:pPr>
            <a:endParaRPr/>
          </a:p>
          <a:p>
            <a:pPr>
              <a:lnSpc>
                <a:spcPct val="90000"/>
              </a:lnSpc>
            </a:pPr>
            <a:endParaRPr/>
          </a:p>
          <a:p>
            <a:pPr>
              <a:lnSpc>
                <a:spcPct val="90000"/>
              </a:lnSpc>
            </a:pPr>
            <a:r>
              <a:rPr b="1" lang="es-ES" sz="1600" strike="noStrike">
                <a:solidFill>
                  <a:srgbClr val="ff6699"/>
                </a:solidFill>
                <a:latin typeface="Arial"/>
                <a:ea typeface="DejaVu Sans"/>
              </a:rPr>
              <a:t>LEY 52/97, ASISTENCIA JURÍDICA AL ESTADO</a:t>
            </a:r>
            <a:endParaRPr/>
          </a:p>
          <a:p>
            <a:pPr>
              <a:lnSpc>
                <a:spcPct val="90000"/>
              </a:lnSpc>
            </a:pPr>
            <a:r>
              <a:rPr b="1" lang="es-ES" sz="1600" strike="noStrike">
                <a:solidFill>
                  <a:srgbClr val="ffc000"/>
                </a:solidFill>
                <a:latin typeface="Arial"/>
                <a:ea typeface="DejaVu Sans"/>
              </a:rPr>
              <a:t> </a:t>
            </a:r>
            <a:r>
              <a:rPr b="1" lang="es-ES" sz="1600" strike="noStrike">
                <a:solidFill>
                  <a:srgbClr val="ffc000"/>
                </a:solidFill>
                <a:latin typeface="Arial"/>
                <a:ea typeface="DejaVu Sans"/>
              </a:rPr>
              <a:t>Habilitación al Abogado del Estado para llegar a acuerdos en procedimientos ante TEHD</a:t>
            </a:r>
            <a:endParaRPr/>
          </a:p>
          <a:p>
            <a:pPr>
              <a:lnSpc>
                <a:spcPct val="90000"/>
              </a:lnSpc>
            </a:pPr>
            <a:endParaRPr/>
          </a:p>
        </p:txBody>
      </p:sp>
      <p:sp>
        <p:nvSpPr>
          <p:cNvPr id="308" name="TextShape 5"/>
          <p:cNvSpPr txBox="1"/>
          <p:nvPr/>
        </p:nvSpPr>
        <p:spPr>
          <a:xfrm>
            <a:off x="4114800" y="4327560"/>
            <a:ext cx="4574880" cy="1794960"/>
          </a:xfrm>
          <a:prstGeom prst="rect">
            <a:avLst/>
          </a:prstGeom>
          <a:noFill/>
          <a:ln>
            <a:noFill/>
          </a:ln>
        </p:spPr>
        <p:txBody>
          <a:bodyPr lIns="90000" rIns="90000" tIns="46800" bIns="46800"/>
          <a:p>
            <a:pPr>
              <a:lnSpc>
                <a:spcPct val="90000"/>
              </a:lnSpc>
              <a:buFont typeface="Arial"/>
              <a:buChar char="•"/>
            </a:pPr>
            <a:r>
              <a:rPr b="1" lang="es-ES" sz="1600" strike="noStrike">
                <a:solidFill>
                  <a:srgbClr val="ff6699"/>
                </a:solidFill>
                <a:latin typeface="Arial"/>
                <a:ea typeface="DejaVu Sans"/>
              </a:rPr>
              <a:t>ESTATUTO ORGÁNICO DEL MINISTERIO Fiscal (</a:t>
            </a:r>
            <a:r>
              <a:rPr b="1" lang="es-ES" sz="1600" strike="noStrike">
                <a:solidFill>
                  <a:srgbClr val="ff0000"/>
                </a:solidFill>
                <a:latin typeface="Arial"/>
                <a:ea typeface="DejaVu Sans"/>
              </a:rPr>
              <a:t>Disposición Final primera ter</a:t>
            </a:r>
            <a:r>
              <a:rPr b="1" lang="es-ES" sz="1600" strike="noStrike">
                <a:solidFill>
                  <a:srgbClr val="ff6699"/>
                </a:solidFill>
                <a:latin typeface="Arial"/>
                <a:ea typeface="DejaVu Sans"/>
              </a:rPr>
              <a:t>)</a:t>
            </a:r>
            <a:endParaRPr/>
          </a:p>
          <a:p>
            <a:pPr>
              <a:lnSpc>
                <a:spcPct val="90000"/>
              </a:lnSpc>
              <a:buFont typeface="Arial"/>
              <a:buChar char="•"/>
            </a:pPr>
            <a:r>
              <a:rPr b="1" lang="es-ES" sz="1600" strike="noStrike">
                <a:solidFill>
                  <a:srgbClr val="ff0000"/>
                </a:solidFill>
                <a:latin typeface="Arial"/>
                <a:ea typeface="DejaVu Sans"/>
              </a:rPr>
              <a:t>Arts. 12, 14, 20, 22, 36 y 41: </a:t>
            </a:r>
            <a:r>
              <a:rPr b="1" lang="es-ES" sz="1600" strike="noStrike">
                <a:solidFill>
                  <a:srgbClr val="ffc000"/>
                </a:solidFill>
                <a:latin typeface="Arial"/>
                <a:ea typeface="DejaVu Sans"/>
              </a:rPr>
              <a:t>Cuestiones relacionados con normativa sobre protección de datos y cambios de alguna denominación</a:t>
            </a:r>
            <a:endParaRPr/>
          </a:p>
          <a:p>
            <a:pPr>
              <a:lnSpc>
                <a:spcPct val="90000"/>
              </a:lnSpc>
            </a:pPr>
            <a:endParaRPr/>
          </a:p>
        </p:txBody>
      </p:sp>
      <p:sp>
        <p:nvSpPr>
          <p:cNvPr id="309" name="CustomShape 6"/>
          <p:cNvSpPr/>
          <p:nvPr/>
        </p:nvSpPr>
        <p:spPr>
          <a:xfrm>
            <a:off x="4155480" y="1969920"/>
            <a:ext cx="4571640" cy="5090400"/>
          </a:xfrm>
          <a:prstGeom prst="rect">
            <a:avLst/>
          </a:prstGeom>
          <a:noFill/>
          <a:ln>
            <a:noFill/>
          </a:ln>
        </p:spPr>
        <p:style>
          <a:lnRef idx="0"/>
          <a:fillRef idx="0"/>
          <a:effectRef idx="0"/>
          <a:fontRef idx="minor"/>
        </p:style>
        <p:txBody>
          <a:bodyPr lIns="90000" rIns="90000" tIns="45000" bIns="45000"/>
          <a:p>
            <a:pPr>
              <a:lnSpc>
                <a:spcPct val="90000"/>
              </a:lnSpc>
              <a:buFont typeface="Arial"/>
              <a:buChar char="•"/>
            </a:pPr>
            <a:r>
              <a:rPr b="1" lang="es-ES" sz="1600" strike="noStrike">
                <a:solidFill>
                  <a:srgbClr val="ff6699"/>
                </a:solidFill>
                <a:latin typeface="Arial"/>
                <a:ea typeface="DejaVu Sans"/>
              </a:rPr>
              <a:t>LEY 23/2014, DE RECONOCIMIENTO MUTUO DE RESOLUCIONES PENALES EN LA UNIÓN EUROPEA,   (</a:t>
            </a:r>
            <a:r>
              <a:rPr b="1" lang="es-ES" sz="1600" strike="noStrike">
                <a:solidFill>
                  <a:srgbClr val="ff0000"/>
                </a:solidFill>
                <a:latin typeface="Arial"/>
                <a:ea typeface="DejaVu Sans"/>
              </a:rPr>
              <a:t>Artículo 32, LEY 1/25).</a:t>
            </a:r>
            <a:endParaRPr/>
          </a:p>
          <a:p>
            <a:pPr>
              <a:lnSpc>
                <a:spcPct val="90000"/>
              </a:lnSpc>
            </a:pPr>
            <a:r>
              <a:rPr b="1" lang="es-ES" sz="1600" strike="noStrike">
                <a:solidFill>
                  <a:srgbClr val="ff0000"/>
                </a:solidFill>
                <a:latin typeface="Arial"/>
                <a:ea typeface="DejaVu Sans"/>
              </a:rPr>
              <a:t>Arts. 32, 33, 48 y 60: </a:t>
            </a:r>
            <a:r>
              <a:rPr b="1" lang="es-ES" sz="1600" strike="noStrike">
                <a:solidFill>
                  <a:srgbClr val="ffc000"/>
                </a:solidFill>
                <a:latin typeface="Arial"/>
                <a:ea typeface="DejaVu Sans"/>
              </a:rPr>
              <a:t>Causas de denegación del reconocimiento, especialmente en caso de juicios celebrados en ausencia y supuestos en los que debe entenderse que el reclamado consintió la entrega</a:t>
            </a:r>
            <a:endParaRPr/>
          </a:p>
          <a:p>
            <a:pPr>
              <a:lnSpc>
                <a:spcPct val="90000"/>
              </a:lnSpc>
            </a:pPr>
            <a:endParaRPr/>
          </a:p>
          <a:p>
            <a:pPr>
              <a:lnSpc>
                <a:spcPct val="90000"/>
              </a:lnSpc>
            </a:pPr>
            <a:r>
              <a:rPr b="1" lang="es-ES" sz="1600" strike="noStrike">
                <a:solidFill>
                  <a:srgbClr val="ffc000"/>
                </a:solidFill>
                <a:latin typeface="Arial"/>
                <a:ea typeface="DejaVu Sans"/>
              </a:rPr>
              <a:t> </a:t>
            </a:r>
            <a:endParaRPr/>
          </a:p>
          <a:p>
            <a:pPr>
              <a:lnSpc>
                <a:spcPct val="90000"/>
              </a:lnSpc>
            </a:pPr>
            <a:endParaRPr/>
          </a:p>
          <a:p>
            <a:pPr>
              <a:lnSpc>
                <a:spcPct val="90000"/>
              </a:lnSpc>
            </a:pPr>
            <a:endParaRPr/>
          </a:p>
          <a:p>
            <a:pPr>
              <a:lnSpc>
                <a:spcPct val="90000"/>
              </a:lnSpc>
            </a:pPr>
            <a:endParaRPr/>
          </a:p>
          <a:p>
            <a:pPr>
              <a:lnSpc>
                <a:spcPct val="90000"/>
              </a:lnSpc>
            </a:pPr>
            <a:endParaRPr/>
          </a:p>
          <a:p>
            <a:pPr>
              <a:lnSpc>
                <a:spcPct val="90000"/>
              </a:lnSpc>
            </a:pPr>
            <a:endParaRPr/>
          </a:p>
          <a:p>
            <a:pPr>
              <a:lnSpc>
                <a:spcPct val="90000"/>
              </a:lnSpc>
            </a:pPr>
            <a:endParaRPr/>
          </a:p>
        </p:txBody>
      </p:sp>
    </p:spTree>
  </p:cSld>
  <p:timing>
    <p:tnLst>
      <p:par>
        <p:cTn id="111" dur="indefinite" restart="never" nodeType="tmRoot">
          <p:childTnLst>
            <p:seq>
              <p:cTn id="112"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10" name="TextShape 1"/>
          <p:cNvSpPr txBox="1"/>
          <p:nvPr/>
        </p:nvSpPr>
        <p:spPr>
          <a:xfrm>
            <a:off x="457200" y="273600"/>
            <a:ext cx="8228880" cy="5773680"/>
          </a:xfrm>
          <a:prstGeom prst="rect">
            <a:avLst/>
          </a:prstGeom>
          <a:noFill/>
          <a:ln>
            <a:noFill/>
          </a:ln>
        </p:spPr>
        <p:txBody>
          <a:bodyPr lIns="0" rIns="0" tIns="0" bIns="0" anchor="ctr"/>
          <a:p>
            <a:pPr algn="ctr">
              <a:lnSpc>
                <a:spcPct val="100000"/>
              </a:lnSpc>
            </a:pPr>
            <a:r>
              <a:rPr b="1" lang="es-ES" sz="4000" strike="noStrike">
                <a:solidFill>
                  <a:srgbClr val="92d050"/>
                </a:solidFill>
                <a:latin typeface="Arial"/>
                <a:ea typeface="DejaVu Sans"/>
              </a:rPr>
              <a:t>MODIFICACIONES DE LA LEY DE ENJUICIAMIENTO CRIMINAL</a:t>
            </a:r>
            <a:endParaRPr/>
          </a:p>
          <a:p>
            <a:pPr algn="ctr">
              <a:lnSpc>
                <a:spcPct val="100000"/>
              </a:lnSpc>
            </a:pPr>
            <a:endParaRPr/>
          </a:p>
          <a:p>
            <a:pPr algn="ctr">
              <a:lnSpc>
                <a:spcPct val="100000"/>
              </a:lnSpc>
            </a:pPr>
            <a:r>
              <a:rPr b="1" lang="es-ES" sz="4000" strike="noStrike">
                <a:solidFill>
                  <a:srgbClr val="92d050"/>
                </a:solidFill>
                <a:latin typeface="Arial"/>
                <a:ea typeface="DejaVu Sans"/>
              </a:rPr>
              <a:t>(</a:t>
            </a:r>
            <a:r>
              <a:rPr b="1" lang="es-ES" sz="3200" strike="noStrike">
                <a:solidFill>
                  <a:srgbClr val="92d050"/>
                </a:solidFill>
                <a:latin typeface="Arial"/>
                <a:ea typeface="DejaVu Sans"/>
              </a:rPr>
              <a:t>Exposición Motivos: </a:t>
            </a:r>
            <a:r>
              <a:rPr b="1" lang="es-ES" sz="3200" strike="noStrike">
                <a:solidFill>
                  <a:srgbClr val="ffc000"/>
                </a:solidFill>
                <a:latin typeface="Arial"/>
                <a:ea typeface="DejaVu Sans"/>
              </a:rPr>
              <a:t>Muy escasas, a la espera de la promulgación de nueva LECrim</a:t>
            </a:r>
            <a:r>
              <a:rPr b="1" lang="es-ES" sz="4000" strike="noStrike">
                <a:solidFill>
                  <a:srgbClr val="92d050"/>
                </a:solidFill>
                <a:latin typeface="Arial"/>
                <a:ea typeface="DejaVu Sans"/>
              </a:rPr>
              <a:t>)</a:t>
            </a:r>
            <a:endParaRPr/>
          </a:p>
        </p:txBody>
      </p:sp>
    </p:spTree>
  </p:cSld>
  <p:timing>
    <p:tnLst>
      <p:par>
        <p:cTn id="113" dur="indefinite" restart="never" nodeType="tmRoot">
          <p:childTnLst>
            <p:seq>
              <p:cTn id="114"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11" name="TextShape 1"/>
          <p:cNvSpPr txBox="1"/>
          <p:nvPr/>
        </p:nvSpPr>
        <p:spPr>
          <a:xfrm>
            <a:off x="941760" y="423000"/>
            <a:ext cx="7383240" cy="859320"/>
          </a:xfrm>
          <a:prstGeom prst="rect">
            <a:avLst/>
          </a:prstGeom>
          <a:noFill/>
          <a:ln>
            <a:noFill/>
          </a:ln>
        </p:spPr>
        <p:txBody>
          <a:bodyPr lIns="90000" rIns="90000" tIns="46800" bIns="46800" anchor="ctr"/>
          <a:p>
            <a:pPr algn="ctr">
              <a:lnSpc>
                <a:spcPct val="100000"/>
              </a:lnSpc>
            </a:pPr>
            <a:r>
              <a:rPr b="1" lang="es-ES" sz="2000" strike="noStrike">
                <a:solidFill>
                  <a:srgbClr val="ff6699"/>
                </a:solidFill>
                <a:latin typeface="Arial"/>
                <a:ea typeface="DejaVu Sans"/>
              </a:rPr>
              <a:t>MODIFICACIONES DE PROCEDIMIENTO, ADOPTADAS EN LECRIM (</a:t>
            </a:r>
            <a:r>
              <a:rPr b="1" lang="es-ES" sz="2000" strike="noStrike">
                <a:solidFill>
                  <a:srgbClr val="ff0000"/>
                </a:solidFill>
                <a:latin typeface="Arial"/>
                <a:ea typeface="DejaVu Sans"/>
              </a:rPr>
              <a:t>art. 19 LEY 1/25</a:t>
            </a:r>
            <a:r>
              <a:rPr b="1" lang="es-ES" sz="2000" strike="noStrike">
                <a:solidFill>
                  <a:srgbClr val="ff6699"/>
                </a:solidFill>
                <a:latin typeface="Arial"/>
                <a:ea typeface="DejaVu Sans"/>
              </a:rPr>
              <a:t>) (1 )</a:t>
            </a:r>
            <a:endParaRPr/>
          </a:p>
        </p:txBody>
      </p:sp>
      <p:sp>
        <p:nvSpPr>
          <p:cNvPr id="312" name="TextShape 2"/>
          <p:cNvSpPr txBox="1"/>
          <p:nvPr/>
        </p:nvSpPr>
        <p:spPr>
          <a:xfrm>
            <a:off x="0" y="1283040"/>
            <a:ext cx="9143640" cy="5574600"/>
          </a:xfrm>
          <a:prstGeom prst="rect">
            <a:avLst/>
          </a:prstGeom>
          <a:noFill/>
          <a:ln>
            <a:noFill/>
          </a:ln>
        </p:spPr>
        <p:txBody>
          <a:bodyPr lIns="90000" rIns="90000" tIns="46800" bIns="46800"/>
          <a:p>
            <a:pPr>
              <a:lnSpc>
                <a:spcPct val="100000"/>
              </a:lnSpc>
              <a:buSzPct val="70000"/>
              <a:buFont typeface="Wingdings" charset="2"/>
              <a:buChar char=""/>
            </a:pPr>
            <a:r>
              <a:rPr b="1" lang="es-ES" sz="2400" strike="noStrike">
                <a:solidFill>
                  <a:srgbClr val="ff0000"/>
                </a:solidFill>
                <a:latin typeface="Arial"/>
                <a:ea typeface="DejaVu Sans"/>
              </a:rPr>
              <a:t> </a:t>
            </a:r>
            <a:r>
              <a:rPr b="1" lang="es-ES" sz="2000" strike="noStrike">
                <a:solidFill>
                  <a:srgbClr val="ff0000"/>
                </a:solidFill>
                <a:latin typeface="Arial"/>
                <a:ea typeface="DejaVu Sans"/>
              </a:rPr>
              <a:t>Art. 266</a:t>
            </a:r>
            <a:r>
              <a:rPr b="1" lang="es-ES" sz="2000" strike="noStrike">
                <a:solidFill>
                  <a:srgbClr val="ffffff"/>
                </a:solidFill>
                <a:latin typeface="Arial"/>
                <a:ea typeface="DejaVu Sans"/>
              </a:rPr>
              <a:t>: No se podrán denunciar por vía telemática </a:t>
            </a:r>
            <a:r>
              <a:rPr b="1" lang="es-ES" sz="2000" strike="noStrike">
                <a:solidFill>
                  <a:srgbClr val="ffff00"/>
                </a:solidFill>
                <a:latin typeface="Arial"/>
                <a:ea typeface="DejaVu Sans"/>
              </a:rPr>
              <a:t>“</a:t>
            </a:r>
            <a:r>
              <a:rPr b="1" i="1" lang="es-ES" sz="2000" strike="noStrike">
                <a:solidFill>
                  <a:srgbClr val="ffff00"/>
                </a:solidFill>
                <a:latin typeface="Arial"/>
                <a:ea typeface="Arial"/>
              </a:rPr>
              <a:t>hechos que se hayan cometido con violencia e intimidación, ni si tuvieran autor conocido, ni si existen testigos, ni si el denunciante es menor de edad, ni si el delito es flagrante, ni aquellos hechos de naturaleza violenta o sexual”</a:t>
            </a:r>
            <a:endParaRPr/>
          </a:p>
          <a:p>
            <a:pPr>
              <a:lnSpc>
                <a:spcPct val="100000"/>
              </a:lnSpc>
              <a:buSzPct val="70000"/>
              <a:buFont typeface="Wingdings" charset="2"/>
              <a:buChar char=""/>
            </a:pPr>
            <a:r>
              <a:rPr b="1" lang="es-ES" sz="2000" strike="noStrike">
                <a:solidFill>
                  <a:srgbClr val="ffffff"/>
                </a:solidFill>
                <a:latin typeface="Arial"/>
                <a:ea typeface="DejaVu Sans"/>
              </a:rPr>
              <a:t> </a:t>
            </a:r>
            <a:r>
              <a:rPr b="1" lang="es-ES" sz="2000" strike="noStrike">
                <a:solidFill>
                  <a:srgbClr val="ff0000"/>
                </a:solidFill>
                <a:latin typeface="Arial"/>
                <a:ea typeface="DejaVu Sans"/>
              </a:rPr>
              <a:t>ART 512. </a:t>
            </a:r>
            <a:r>
              <a:rPr b="1" lang="es-ES" sz="2000" strike="noStrike">
                <a:solidFill>
                  <a:srgbClr val="ffffff"/>
                </a:solidFill>
                <a:latin typeface="Arial"/>
                <a:ea typeface="DejaVu Sans"/>
              </a:rPr>
              <a:t>Formas de publicación de las requisitorias.</a:t>
            </a:r>
            <a:endParaRPr/>
          </a:p>
          <a:p>
            <a:pPr>
              <a:lnSpc>
                <a:spcPct val="100000"/>
              </a:lnSpc>
              <a:buSzPct val="70000"/>
              <a:buFont typeface="Wingdings" charset="2"/>
              <a:buChar char=""/>
            </a:pPr>
            <a:r>
              <a:rPr b="1" lang="es-ES" sz="2000" strike="noStrike">
                <a:solidFill>
                  <a:srgbClr val="ff0000"/>
                </a:solidFill>
                <a:latin typeface="Arial"/>
                <a:ea typeface="DejaVu Sans"/>
              </a:rPr>
              <a:t>ARTS. 655 y 688: </a:t>
            </a:r>
            <a:r>
              <a:rPr b="1" lang="es-ES" sz="2000" strike="noStrike">
                <a:solidFill>
                  <a:srgbClr val="ffffff"/>
                </a:solidFill>
                <a:latin typeface="Arial"/>
                <a:ea typeface="DejaVu Sans"/>
              </a:rPr>
              <a:t>Sentencias de conformidad.</a:t>
            </a:r>
            <a:endParaRPr/>
          </a:p>
          <a:p>
            <a:pPr>
              <a:lnSpc>
                <a:spcPct val="100000"/>
              </a:lnSpc>
              <a:buSzPct val="70000"/>
              <a:buFont typeface="Wingdings" charset="2"/>
              <a:buChar char=""/>
            </a:pPr>
            <a:r>
              <a:rPr b="1" lang="es-ES" sz="2000" strike="noStrike">
                <a:solidFill>
                  <a:srgbClr val="ff0000"/>
                </a:solidFill>
                <a:latin typeface="Arial"/>
                <a:ea typeface="DejaVu Sans"/>
              </a:rPr>
              <a:t>ART. 701</a:t>
            </a:r>
            <a:r>
              <a:rPr b="1" lang="es-ES" sz="2000" strike="noStrike">
                <a:solidFill>
                  <a:srgbClr val="ffffff"/>
                </a:solidFill>
                <a:latin typeface="Arial"/>
                <a:ea typeface="DejaVu Sans"/>
              </a:rPr>
              <a:t>: Posibilidad de que declare el último el acusado, si lo solicita su Letrado.</a:t>
            </a:r>
            <a:endParaRPr/>
          </a:p>
          <a:p>
            <a:pPr>
              <a:lnSpc>
                <a:spcPct val="100000"/>
              </a:lnSpc>
              <a:buSzPct val="70000"/>
              <a:buFont typeface="Wingdings" charset="2"/>
              <a:buChar char=""/>
            </a:pPr>
            <a:r>
              <a:rPr b="1" lang="es-ES" sz="2000" strike="noStrike">
                <a:solidFill>
                  <a:srgbClr val="ffffff"/>
                </a:solidFill>
                <a:latin typeface="Garamond"/>
                <a:ea typeface="DejaVu Sans"/>
              </a:rPr>
              <a:t> </a:t>
            </a:r>
            <a:r>
              <a:rPr b="1" lang="es-ES" sz="2000" strike="noStrike">
                <a:solidFill>
                  <a:srgbClr val="ff0000"/>
                </a:solidFill>
                <a:latin typeface="Arial"/>
                <a:ea typeface="DejaVu Sans"/>
              </a:rPr>
              <a:t>Art. 771</a:t>
            </a:r>
            <a:r>
              <a:rPr b="1" lang="es-ES" sz="2000" strike="noStrike">
                <a:solidFill>
                  <a:srgbClr val="ffffff"/>
                </a:solidFill>
                <a:latin typeface="Arial"/>
                <a:ea typeface="DejaVu Sans"/>
              </a:rPr>
              <a:t>: Se introduce para la Policía la obligación de informar a la persona ofendida o perjudicada de que se puede relacionar con la Administración de Justicia por los medios previstos en el art. 162 LEC.</a:t>
            </a:r>
            <a:endParaRPr/>
          </a:p>
          <a:p>
            <a:pPr>
              <a:lnSpc>
                <a:spcPct val="100000"/>
              </a:lnSpc>
              <a:buSzPct val="70000"/>
              <a:buFont typeface="Wingdings" charset="2"/>
              <a:buChar char=""/>
            </a:pPr>
            <a:r>
              <a:rPr b="1" lang="es-ES" sz="2000" strike="noStrike">
                <a:solidFill>
                  <a:srgbClr val="ff0000"/>
                </a:solidFill>
                <a:latin typeface="Arial"/>
                <a:ea typeface="DejaVu Sans"/>
              </a:rPr>
              <a:t>Art. 776</a:t>
            </a:r>
            <a:r>
              <a:rPr b="1" lang="es-ES" sz="2000" strike="noStrike">
                <a:solidFill>
                  <a:srgbClr val="ffffff"/>
                </a:solidFill>
                <a:latin typeface="Arial"/>
                <a:ea typeface="DejaVu Sans"/>
              </a:rPr>
              <a:t>: Si la Policía realizó información de derechos al perjudicado u ofendido no se le cita solo para esta por el LAJ, si bien éste debe informar del número de procedimiento y vías de contacto con el Juzgado.</a:t>
            </a:r>
            <a:endParaRPr/>
          </a:p>
          <a:p>
            <a:pPr>
              <a:lnSpc>
                <a:spcPct val="100000"/>
              </a:lnSpc>
            </a:pPr>
            <a:endParaRPr/>
          </a:p>
        </p:txBody>
      </p:sp>
    </p:spTree>
  </p:cSld>
  <p:timing>
    <p:tnLst>
      <p:par>
        <p:cTn id="115" dur="indefinite" restart="never" nodeType="tmRoot">
          <p:childTnLst>
            <p:seq>
              <p:cTn id="116" dur="indefinite" nodeType="mainSeq">
                <p:childTnLst>
                  <p:par>
                    <p:cTn id="117" fill="hold">
                      <p:stCondLst>
                        <p:cond delay="indefinite"/>
                      </p:stCondLst>
                      <p:childTnLst>
                        <p:par>
                          <p:cTn id="118" fill="hold">
                            <p:stCondLst>
                              <p:cond delay="0"/>
                            </p:stCondLst>
                            <p:childTnLst>
                              <p:par>
                                <p:cTn id="119" nodeType="clickEffect" fill="hold" presetClass="entr" presetID="1">
                                  <p:stCondLst>
                                    <p:cond delay="0"/>
                                  </p:stCondLst>
                                  <p:childTnLst>
                                    <p:set>
                                      <p:cBhvr>
                                        <p:cTn id="120" dur="1" fill="hold">
                                          <p:stCondLst>
                                            <p:cond delay="0"/>
                                          </p:stCondLst>
                                        </p:cTn>
                                        <p:tgtEl>
                                          <p:spTgt spid="312">
                                            <p:txEl>
                                              <p:pRg st="0" end="289"/>
                                            </p:txEl>
                                          </p:spTgt>
                                        </p:tgtEl>
                                        <p:attrNameLst>
                                          <p:attrName>style.visibility</p:attrName>
                                        </p:attrNameLst>
                                      </p:cBhvr>
                                      <p:to>
                                        <p:strVal val="visible"/>
                                      </p:to>
                                    </p:set>
                                  </p:childTnLst>
                                </p:cTn>
                              </p:par>
                            </p:childTnLst>
                          </p:cTn>
                        </p:par>
                      </p:childTnLst>
                    </p:cTn>
                  </p:par>
                  <p:par>
                    <p:cTn id="121" fill="hold">
                      <p:stCondLst>
                        <p:cond delay="indefinite"/>
                      </p:stCondLst>
                      <p:childTnLst>
                        <p:par>
                          <p:cTn id="122" fill="hold">
                            <p:stCondLst>
                              <p:cond delay="0"/>
                            </p:stCondLst>
                            <p:childTnLst>
                              <p:par>
                                <p:cTn id="123" nodeType="clickEffect" fill="hold" presetClass="entr" presetID="1">
                                  <p:stCondLst>
                                    <p:cond delay="0"/>
                                  </p:stCondLst>
                                  <p:childTnLst>
                                    <p:set>
                                      <p:cBhvr>
                                        <p:cTn id="124" dur="1" fill="hold">
                                          <p:stCondLst>
                                            <p:cond delay="0"/>
                                          </p:stCondLst>
                                        </p:cTn>
                                        <p:tgtEl>
                                          <p:spTgt spid="312">
                                            <p:txEl>
                                              <p:pRg st="289" end="343"/>
                                            </p:txEl>
                                          </p:spTgt>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nodeType="clickEffect" fill="hold" presetClass="entr" presetID="1">
                                  <p:stCondLst>
                                    <p:cond delay="0"/>
                                  </p:stCondLst>
                                  <p:childTnLst>
                                    <p:set>
                                      <p:cBhvr>
                                        <p:cTn id="128" dur="1" fill="hold">
                                          <p:stCondLst>
                                            <p:cond delay="0"/>
                                          </p:stCondLst>
                                        </p:cTn>
                                        <p:tgtEl>
                                          <p:spTgt spid="312">
                                            <p:txEl>
                                              <p:pRg st="343" end="387"/>
                                            </p:txEl>
                                          </p:spTgt>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nodeType="clickEffect" fill="hold" presetClass="entr" presetID="1">
                                  <p:stCondLst>
                                    <p:cond delay="0"/>
                                  </p:stCondLst>
                                  <p:childTnLst>
                                    <p:set>
                                      <p:cBhvr>
                                        <p:cTn id="132" dur="1" fill="hold">
                                          <p:stCondLst>
                                            <p:cond delay="0"/>
                                          </p:stCondLst>
                                        </p:cTn>
                                        <p:tgtEl>
                                          <p:spTgt spid="312">
                                            <p:txEl>
                                              <p:pRg st="387" end="473"/>
                                            </p:txEl>
                                          </p:spTgt>
                                        </p:tgtEl>
                                        <p:attrNameLst>
                                          <p:attrName>style.visibility</p:attrName>
                                        </p:attrNameLst>
                                      </p:cBhvr>
                                      <p:to>
                                        <p:strVal val="visible"/>
                                      </p:to>
                                    </p:set>
                                  </p:childTnLst>
                                </p:cTn>
                              </p:par>
                            </p:childTnLst>
                          </p:cTn>
                        </p:par>
                      </p:childTnLst>
                    </p:cTn>
                  </p:par>
                  <p:par>
                    <p:cTn id="133" fill="hold">
                      <p:stCondLst>
                        <p:cond delay="indefinite"/>
                      </p:stCondLst>
                      <p:childTnLst>
                        <p:par>
                          <p:cTn id="134" fill="hold">
                            <p:stCondLst>
                              <p:cond delay="0"/>
                            </p:stCondLst>
                            <p:childTnLst>
                              <p:par>
                                <p:cTn id="135" nodeType="clickEffect" fill="hold" presetClass="entr" presetID="1">
                                  <p:stCondLst>
                                    <p:cond delay="0"/>
                                  </p:stCondLst>
                                  <p:childTnLst>
                                    <p:set>
                                      <p:cBhvr>
                                        <p:cTn id="136" dur="1" fill="hold">
                                          <p:stCondLst>
                                            <p:cond delay="0"/>
                                          </p:stCondLst>
                                        </p:cTn>
                                        <p:tgtEl>
                                          <p:spTgt spid="312">
                                            <p:txEl>
                                              <p:pRg st="473" end="681"/>
                                            </p:txEl>
                                          </p:spTgt>
                                        </p:tgtEl>
                                        <p:attrNameLst>
                                          <p:attrName>style.visibility</p:attrName>
                                        </p:attrNameLst>
                                      </p:cBhvr>
                                      <p:to>
                                        <p:strVal val="visible"/>
                                      </p:to>
                                    </p:set>
                                  </p:childTnLst>
                                </p:cTn>
                              </p:par>
                            </p:childTnLst>
                          </p:cTn>
                        </p:par>
                      </p:childTnLst>
                    </p:cTn>
                  </p:par>
                  <p:par>
                    <p:cTn id="137" fill="hold">
                      <p:stCondLst>
                        <p:cond delay="indefinite"/>
                      </p:stCondLst>
                      <p:childTnLst>
                        <p:par>
                          <p:cTn id="138" fill="hold">
                            <p:stCondLst>
                              <p:cond delay="0"/>
                            </p:stCondLst>
                            <p:childTnLst>
                              <p:par>
                                <p:cTn id="139" nodeType="clickEffect" fill="hold" presetClass="entr" presetID="1">
                                  <p:stCondLst>
                                    <p:cond delay="0"/>
                                  </p:stCondLst>
                                  <p:childTnLst>
                                    <p:set>
                                      <p:cBhvr>
                                        <p:cTn id="140" dur="1" fill="hold">
                                          <p:stCondLst>
                                            <p:cond delay="0"/>
                                          </p:stCondLst>
                                        </p:cTn>
                                        <p:tgtEl>
                                          <p:spTgt spid="312">
                                            <p:txEl>
                                              <p:pRg st="681" end="894"/>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13" name="TextShape 1"/>
          <p:cNvSpPr txBox="1"/>
          <p:nvPr/>
        </p:nvSpPr>
        <p:spPr>
          <a:xfrm>
            <a:off x="736920" y="423000"/>
            <a:ext cx="7273800" cy="859320"/>
          </a:xfrm>
          <a:prstGeom prst="rect">
            <a:avLst/>
          </a:prstGeom>
          <a:noFill/>
          <a:ln>
            <a:noFill/>
          </a:ln>
        </p:spPr>
        <p:txBody>
          <a:bodyPr lIns="90000" rIns="90000" tIns="46800" bIns="46800" anchor="ctr"/>
          <a:p>
            <a:pPr algn="ctr">
              <a:lnSpc>
                <a:spcPct val="100000"/>
              </a:lnSpc>
            </a:pPr>
            <a:r>
              <a:rPr b="1" lang="es-ES" sz="2000" strike="noStrike">
                <a:solidFill>
                  <a:srgbClr val="ff6699"/>
                </a:solidFill>
                <a:latin typeface="Arial"/>
                <a:ea typeface="DejaVu Sans"/>
              </a:rPr>
              <a:t>MODIFICACIONES DE PROCEDIMIENTO, ADOPTADAS EN LECRIM (</a:t>
            </a:r>
            <a:r>
              <a:rPr b="1" lang="es-ES" sz="2000" strike="noStrike">
                <a:solidFill>
                  <a:srgbClr val="ff0000"/>
                </a:solidFill>
                <a:latin typeface="Arial"/>
                <a:ea typeface="DejaVu Sans"/>
              </a:rPr>
              <a:t>art. 19 LEY 1/25</a:t>
            </a:r>
            <a:r>
              <a:rPr b="1" lang="es-ES" sz="2000" strike="noStrike">
                <a:solidFill>
                  <a:srgbClr val="ff6699"/>
                </a:solidFill>
                <a:latin typeface="Arial"/>
                <a:ea typeface="DejaVu Sans"/>
              </a:rPr>
              <a:t>) (2)</a:t>
            </a:r>
            <a:endParaRPr/>
          </a:p>
        </p:txBody>
      </p:sp>
      <p:sp>
        <p:nvSpPr>
          <p:cNvPr id="314" name="TextShape 2"/>
          <p:cNvSpPr txBox="1"/>
          <p:nvPr/>
        </p:nvSpPr>
        <p:spPr>
          <a:xfrm>
            <a:off x="0" y="1555920"/>
            <a:ext cx="9143640" cy="5301720"/>
          </a:xfrm>
          <a:prstGeom prst="rect">
            <a:avLst/>
          </a:prstGeom>
          <a:noFill/>
          <a:ln>
            <a:noFill/>
          </a:ln>
        </p:spPr>
        <p:txBody>
          <a:bodyPr lIns="90000" rIns="90000" tIns="46800" bIns="46800"/>
          <a:p>
            <a:pPr>
              <a:lnSpc>
                <a:spcPct val="100000"/>
              </a:lnSpc>
              <a:buSzPct val="70000"/>
              <a:buFont typeface="Wingdings" charset="2"/>
              <a:buChar char=""/>
            </a:pPr>
            <a:r>
              <a:rPr b="1" lang="es-ES" sz="2400" strike="noStrike">
                <a:solidFill>
                  <a:srgbClr val="ff0000"/>
                </a:solidFill>
                <a:latin typeface="Arial"/>
                <a:ea typeface="DejaVu Sans"/>
              </a:rPr>
              <a:t> </a:t>
            </a:r>
            <a:r>
              <a:rPr b="1" lang="es-ES" sz="2000" strike="noStrike">
                <a:solidFill>
                  <a:srgbClr val="ff0000"/>
                </a:solidFill>
                <a:latin typeface="Arial"/>
                <a:ea typeface="DejaVu Sans"/>
              </a:rPr>
              <a:t>Art. 785</a:t>
            </a:r>
            <a:r>
              <a:rPr b="1" lang="es-ES" sz="2000" strike="noStrike">
                <a:solidFill>
                  <a:srgbClr val="ffffff"/>
                </a:solidFill>
                <a:latin typeface="Arial"/>
                <a:ea typeface="DejaVu Sans"/>
              </a:rPr>
              <a:t>: “</a:t>
            </a:r>
            <a:r>
              <a:rPr b="1" i="1" lang="es-ES" sz="2000" strike="noStrike">
                <a:solidFill>
                  <a:srgbClr val="ffc000"/>
                </a:solidFill>
                <a:latin typeface="Arial"/>
                <a:ea typeface="DejaVu Sans"/>
              </a:rPr>
              <a:t>Audiencia Preliminar al juicio</a:t>
            </a:r>
            <a:r>
              <a:rPr b="1" lang="es-ES" sz="2000" strike="noStrike">
                <a:solidFill>
                  <a:srgbClr val="ffffff"/>
                </a:solidFill>
                <a:latin typeface="Arial"/>
                <a:ea typeface="DejaVu Sans"/>
              </a:rPr>
              <a:t>”</a:t>
            </a:r>
            <a:endParaRPr/>
          </a:p>
          <a:p>
            <a:pPr>
              <a:lnSpc>
                <a:spcPct val="100000"/>
              </a:lnSpc>
              <a:buSzPct val="70000"/>
              <a:buFont typeface="Wingdings" charset="2"/>
              <a:buChar char=""/>
            </a:pPr>
            <a:r>
              <a:rPr b="1" lang="es-ES" sz="2000" strike="noStrike">
                <a:solidFill>
                  <a:srgbClr val="ffffff"/>
                </a:solidFill>
                <a:latin typeface="Arial"/>
                <a:ea typeface="DejaVu Sans"/>
              </a:rPr>
              <a:t> </a:t>
            </a:r>
            <a:r>
              <a:rPr b="1" lang="es-ES" sz="2000" strike="noStrike">
                <a:solidFill>
                  <a:srgbClr val="ff0000"/>
                </a:solidFill>
                <a:latin typeface="Arial"/>
                <a:ea typeface="DejaVu Sans"/>
              </a:rPr>
              <a:t>ART. 786</a:t>
            </a:r>
            <a:r>
              <a:rPr b="1" lang="es-ES" sz="2000" strike="noStrike">
                <a:solidFill>
                  <a:srgbClr val="ffffff"/>
                </a:solidFill>
                <a:latin typeface="Arial"/>
                <a:ea typeface="DejaVu Sans"/>
              </a:rPr>
              <a:t>: Adecuación de la regulación sobre el desarrollo del juicio a lo previsto en el artículo 785 (no hay ya trámite de “</a:t>
            </a:r>
            <a:r>
              <a:rPr b="1" i="1" lang="es-ES" sz="2000" strike="noStrike">
                <a:solidFill>
                  <a:srgbClr val="ffc000"/>
                </a:solidFill>
                <a:latin typeface="Arial"/>
                <a:ea typeface="DejaVu Sans"/>
              </a:rPr>
              <a:t>cuestiones previas</a:t>
            </a:r>
            <a:r>
              <a:rPr b="1" lang="es-ES" sz="2000" strike="noStrike">
                <a:solidFill>
                  <a:srgbClr val="ffffff"/>
                </a:solidFill>
                <a:latin typeface="Arial"/>
                <a:ea typeface="DejaVu Sans"/>
              </a:rPr>
              <a:t>”).</a:t>
            </a:r>
            <a:endParaRPr/>
          </a:p>
          <a:p>
            <a:pPr>
              <a:lnSpc>
                <a:spcPct val="100000"/>
              </a:lnSpc>
              <a:buSzPct val="70000"/>
              <a:buFont typeface="Wingdings" charset="2"/>
              <a:buChar char=""/>
            </a:pPr>
            <a:r>
              <a:rPr b="1" lang="es-ES" sz="2000" strike="noStrike">
                <a:solidFill>
                  <a:srgbClr val="ff0000"/>
                </a:solidFill>
                <a:latin typeface="Arial"/>
                <a:ea typeface="DejaVu Sans"/>
              </a:rPr>
              <a:t>ART. 787</a:t>
            </a:r>
            <a:r>
              <a:rPr b="1" lang="es-ES" sz="2000" strike="noStrike">
                <a:solidFill>
                  <a:srgbClr val="ffffff"/>
                </a:solidFill>
                <a:latin typeface="Arial"/>
                <a:ea typeface="DejaVu Sans"/>
              </a:rPr>
              <a:t>: Modificación de supuestos en que se puede celebrar el juicio en ausencia del acusado, sustituyendo “</a:t>
            </a:r>
            <a:r>
              <a:rPr b="1" i="1" lang="es-ES" sz="2000" strike="noStrike">
                <a:solidFill>
                  <a:srgbClr val="ffff00"/>
                </a:solidFill>
                <a:latin typeface="Arial"/>
                <a:ea typeface="DejaVu Sans"/>
              </a:rPr>
              <a:t>que la pena solicitada no exceda de dos años de libertad o, si es de distinta naturaleza, cuando su duración no exceda de seis años</a:t>
            </a:r>
            <a:r>
              <a:rPr b="1" lang="es-ES" sz="2000" strike="noStrike">
                <a:solidFill>
                  <a:srgbClr val="ffffff"/>
                </a:solidFill>
                <a:latin typeface="Arial"/>
                <a:ea typeface="DejaVu Sans"/>
              </a:rPr>
              <a:t>”, por la exigencia de que concurran los siguientes requisitos: </a:t>
            </a:r>
            <a:r>
              <a:rPr b="1" i="1" lang="es-ES" sz="2000" strike="noStrike">
                <a:solidFill>
                  <a:srgbClr val="ffffff"/>
                </a:solidFill>
                <a:latin typeface="Arial"/>
                <a:ea typeface="DejaVu Sans"/>
              </a:rPr>
              <a:t>“</a:t>
            </a:r>
            <a:r>
              <a:rPr b="1" i="1" lang="es-ES" sz="2000" strike="noStrike">
                <a:solidFill>
                  <a:srgbClr val="ffff00"/>
                </a:solidFill>
                <a:latin typeface="Arial"/>
                <a:ea typeface="DejaVu Sans"/>
              </a:rPr>
              <a:t>a) Que la pena más grave solicitada no exceda de dos años de privación de libertad, que no exceda de seis años si se trata de pena de distinta naturaleza o que se trate de </a:t>
            </a:r>
            <a:r>
              <a:rPr b="1" i="1" lang="es-ES" sz="2000" strike="noStrike" u="sng">
                <a:solidFill>
                  <a:srgbClr val="ffff00"/>
                </a:solidFill>
                <a:latin typeface="Arial"/>
                <a:ea typeface="DejaVu Sans"/>
              </a:rPr>
              <a:t>pena de multa </a:t>
            </a:r>
            <a:r>
              <a:rPr b="1" i="1" lang="es-ES" sz="2000" strike="noStrike">
                <a:solidFill>
                  <a:srgbClr val="ffff00"/>
                </a:solidFill>
                <a:latin typeface="Arial"/>
                <a:ea typeface="DejaVu Sans"/>
              </a:rPr>
              <a:t>cualquiera que sea su cuantía o duración; b) Que, en todo caso, tratándose de </a:t>
            </a:r>
            <a:r>
              <a:rPr b="1" i="1" lang="es-ES" sz="2000" strike="noStrike" u="sng">
                <a:solidFill>
                  <a:srgbClr val="ffff00"/>
                </a:solidFill>
                <a:latin typeface="Arial"/>
                <a:ea typeface="DejaVu Sans"/>
              </a:rPr>
              <a:t>penas privativas de libertad, la suma total de las penas solicitadas no exceda de cinco años”.</a:t>
            </a:r>
            <a:endParaRPr/>
          </a:p>
          <a:p>
            <a:pPr>
              <a:lnSpc>
                <a:spcPct val="100000"/>
              </a:lnSpc>
              <a:buSzPct val="70000"/>
              <a:buFont typeface="Wingdings" charset="2"/>
              <a:buChar char=""/>
            </a:pPr>
            <a:r>
              <a:rPr b="1" lang="es-ES" sz="2000" strike="noStrike">
                <a:solidFill>
                  <a:srgbClr val="ff0000"/>
                </a:solidFill>
                <a:latin typeface="Arial"/>
                <a:ea typeface="DejaVu Sans"/>
              </a:rPr>
              <a:t>Art. 787 ter (</a:t>
            </a:r>
            <a:r>
              <a:rPr b="1" lang="es-ES" sz="2000" strike="noStrike">
                <a:solidFill>
                  <a:srgbClr val="00b050"/>
                </a:solidFill>
                <a:latin typeface="Arial"/>
                <a:ea typeface="DejaVu Sans"/>
              </a:rPr>
              <a:t>nuevo</a:t>
            </a:r>
            <a:r>
              <a:rPr b="1" lang="es-ES" sz="2000" strike="noStrike">
                <a:solidFill>
                  <a:srgbClr val="ff0000"/>
                </a:solidFill>
                <a:latin typeface="Arial"/>
                <a:ea typeface="DejaVu Sans"/>
              </a:rPr>
              <a:t>)</a:t>
            </a:r>
            <a:r>
              <a:rPr b="1" lang="es-ES" sz="2000" strike="noStrike">
                <a:solidFill>
                  <a:srgbClr val="ffffff"/>
                </a:solidFill>
                <a:latin typeface="Arial"/>
                <a:ea typeface="DejaVu Sans"/>
              </a:rPr>
              <a:t>: Conformidad en juicio</a:t>
            </a:r>
            <a:endParaRPr/>
          </a:p>
        </p:txBody>
      </p:sp>
    </p:spTree>
  </p:cSld>
  <p:timing>
    <p:tnLst>
      <p:par>
        <p:cTn id="141" dur="indefinite" restart="never" nodeType="tmRoot">
          <p:childTnLst>
            <p:seq>
              <p:cTn id="142" dur="indefinite" nodeType="mainSeq">
                <p:childTnLst>
                  <p:par>
                    <p:cTn id="143" fill="hold">
                      <p:stCondLst>
                        <p:cond delay="indefinite"/>
                      </p:stCondLst>
                      <p:childTnLst>
                        <p:par>
                          <p:cTn id="144" fill="hold">
                            <p:stCondLst>
                              <p:cond delay="0"/>
                            </p:stCondLst>
                            <p:childTnLst>
                              <p:par>
                                <p:cTn id="145" nodeType="clickEffect" fill="hold" presetClass="entr" presetID="1">
                                  <p:stCondLst>
                                    <p:cond delay="0"/>
                                  </p:stCondLst>
                                  <p:childTnLst>
                                    <p:set>
                                      <p:cBhvr>
                                        <p:cTn id="146" dur="1" fill="hold">
                                          <p:stCondLst>
                                            <p:cond delay="0"/>
                                          </p:stCondLst>
                                        </p:cTn>
                                        <p:tgtEl>
                                          <p:spTgt spid="314">
                                            <p:txEl>
                                              <p:pRg st="0" end="44"/>
                                            </p:txEl>
                                          </p:spTgt>
                                        </p:tgtEl>
                                        <p:attrNameLst>
                                          <p:attrName>style.visibility</p:attrName>
                                        </p:attrNameLst>
                                      </p:cBhvr>
                                      <p:to>
                                        <p:strVal val="visible"/>
                                      </p:to>
                                    </p:set>
                                  </p:childTnLst>
                                </p:cTn>
                              </p:par>
                            </p:childTnLst>
                          </p:cTn>
                        </p:par>
                      </p:childTnLst>
                    </p:cTn>
                  </p:par>
                  <p:par>
                    <p:cTn id="147" fill="hold">
                      <p:stCondLst>
                        <p:cond delay="indefinite"/>
                      </p:stCondLst>
                      <p:childTnLst>
                        <p:par>
                          <p:cTn id="148" fill="hold">
                            <p:stCondLst>
                              <p:cond delay="0"/>
                            </p:stCondLst>
                            <p:childTnLst>
                              <p:par>
                                <p:cTn id="149" nodeType="clickEffect" fill="hold" presetClass="entr" presetID="1">
                                  <p:stCondLst>
                                    <p:cond delay="0"/>
                                  </p:stCondLst>
                                  <p:childTnLst>
                                    <p:set>
                                      <p:cBhvr>
                                        <p:cTn id="150" dur="1" fill="hold">
                                          <p:stCondLst>
                                            <p:cond delay="0"/>
                                          </p:stCondLst>
                                        </p:cTn>
                                        <p:tgtEl>
                                          <p:spTgt spid="314">
                                            <p:txEl>
                                              <p:pRg st="44" end="192"/>
                                            </p:txEl>
                                          </p:spTgt>
                                        </p:tgtEl>
                                        <p:attrNameLst>
                                          <p:attrName>style.visibility</p:attrName>
                                        </p:attrNameLst>
                                      </p:cBhvr>
                                      <p:to>
                                        <p:strVal val="visible"/>
                                      </p:to>
                                    </p:set>
                                  </p:childTnLst>
                                </p:cTn>
                              </p:par>
                            </p:childTnLst>
                          </p:cTn>
                        </p:par>
                      </p:childTnLst>
                    </p:cTn>
                  </p:par>
                  <p:par>
                    <p:cTn id="151" fill="hold">
                      <p:stCondLst>
                        <p:cond delay="indefinite"/>
                      </p:stCondLst>
                      <p:childTnLst>
                        <p:par>
                          <p:cTn id="152" fill="hold">
                            <p:stCondLst>
                              <p:cond delay="0"/>
                            </p:stCondLst>
                            <p:childTnLst>
                              <p:par>
                                <p:cTn id="153" nodeType="clickEffect" fill="hold" presetClass="entr" presetID="1">
                                  <p:stCondLst>
                                    <p:cond delay="0"/>
                                  </p:stCondLst>
                                  <p:childTnLst>
                                    <p:set>
                                      <p:cBhvr>
                                        <p:cTn id="154" dur="1" fill="hold">
                                          <p:stCondLst>
                                            <p:cond delay="0"/>
                                          </p:stCondLst>
                                        </p:cTn>
                                        <p:tgtEl>
                                          <p:spTgt spid="314">
                                            <p:txEl>
                                              <p:pRg st="192" end="857"/>
                                            </p:txEl>
                                          </p:spTgt>
                                        </p:tgtEl>
                                        <p:attrNameLst>
                                          <p:attrName>style.visibility</p:attrName>
                                        </p:attrNameLst>
                                      </p:cBhvr>
                                      <p:to>
                                        <p:strVal val="visible"/>
                                      </p:to>
                                    </p:set>
                                  </p:childTnLst>
                                </p:cTn>
                              </p:par>
                            </p:childTnLst>
                          </p:cTn>
                        </p:par>
                      </p:childTnLst>
                    </p:cTn>
                  </p:par>
                  <p:par>
                    <p:cTn id="155" fill="hold">
                      <p:stCondLst>
                        <p:cond delay="indefinite"/>
                      </p:stCondLst>
                      <p:childTnLst>
                        <p:par>
                          <p:cTn id="156" fill="hold">
                            <p:stCondLst>
                              <p:cond delay="0"/>
                            </p:stCondLst>
                            <p:childTnLst>
                              <p:par>
                                <p:cTn id="157" nodeType="clickEffect" fill="hold" presetClass="entr" presetID="1">
                                  <p:stCondLst>
                                    <p:cond delay="0"/>
                                  </p:stCondLst>
                                  <p:childTnLst>
                                    <p:set>
                                      <p:cBhvr>
                                        <p:cTn id="158" dur="1" fill="hold">
                                          <p:stCondLst>
                                            <p:cond delay="0"/>
                                          </p:stCondLst>
                                        </p:cTn>
                                        <p:tgtEl>
                                          <p:spTgt spid="314">
                                            <p:txEl>
                                              <p:pRg st="857" end="901"/>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15" name="TextShape 1"/>
          <p:cNvSpPr txBox="1"/>
          <p:nvPr/>
        </p:nvSpPr>
        <p:spPr>
          <a:xfrm>
            <a:off x="518760" y="423000"/>
            <a:ext cx="7887960" cy="859320"/>
          </a:xfrm>
          <a:prstGeom prst="rect">
            <a:avLst/>
          </a:prstGeom>
          <a:noFill/>
          <a:ln>
            <a:noFill/>
          </a:ln>
        </p:spPr>
        <p:txBody>
          <a:bodyPr lIns="90000" rIns="90000" tIns="46800" bIns="46800" anchor="ctr"/>
          <a:p>
            <a:pPr algn="ctr">
              <a:lnSpc>
                <a:spcPct val="100000"/>
              </a:lnSpc>
            </a:pPr>
            <a:r>
              <a:rPr b="1" lang="es-ES" sz="2000" strike="noStrike">
                <a:solidFill>
                  <a:srgbClr val="ff6699"/>
                </a:solidFill>
                <a:latin typeface="Arial"/>
                <a:ea typeface="DejaVu Sans"/>
              </a:rPr>
              <a:t>MODIFICACIONES DE PROCEDIMIENTO, ADOPTADAS EN LECRIM (</a:t>
            </a:r>
            <a:r>
              <a:rPr b="1" lang="es-ES" sz="2000" strike="noStrike">
                <a:solidFill>
                  <a:srgbClr val="ff0000"/>
                </a:solidFill>
                <a:latin typeface="Arial"/>
                <a:ea typeface="DejaVu Sans"/>
              </a:rPr>
              <a:t>art. 19 LEY 1/25</a:t>
            </a:r>
            <a:r>
              <a:rPr b="1" lang="es-ES" sz="2000" strike="noStrike">
                <a:solidFill>
                  <a:srgbClr val="ff6699"/>
                </a:solidFill>
                <a:latin typeface="Arial"/>
                <a:ea typeface="DejaVu Sans"/>
              </a:rPr>
              <a:t>) (3)</a:t>
            </a:r>
            <a:endParaRPr/>
          </a:p>
        </p:txBody>
      </p:sp>
      <p:sp>
        <p:nvSpPr>
          <p:cNvPr id="316" name="TextShape 2"/>
          <p:cNvSpPr txBox="1"/>
          <p:nvPr/>
        </p:nvSpPr>
        <p:spPr>
          <a:xfrm>
            <a:off x="0" y="1555920"/>
            <a:ext cx="9143640" cy="5301720"/>
          </a:xfrm>
          <a:prstGeom prst="rect">
            <a:avLst/>
          </a:prstGeom>
          <a:noFill/>
          <a:ln>
            <a:noFill/>
          </a:ln>
        </p:spPr>
        <p:txBody>
          <a:bodyPr lIns="90000" rIns="90000" tIns="46800" bIns="46800"/>
          <a:p>
            <a:pPr>
              <a:lnSpc>
                <a:spcPct val="100000"/>
              </a:lnSpc>
              <a:buSzPct val="70000"/>
              <a:buFont typeface="Wingdings" charset="2"/>
              <a:buChar char=""/>
            </a:pPr>
            <a:r>
              <a:rPr b="1" lang="es-ES" strike="noStrike">
                <a:solidFill>
                  <a:srgbClr val="ff0000"/>
                </a:solidFill>
                <a:latin typeface="Arial"/>
                <a:ea typeface="DejaVu Sans"/>
              </a:rPr>
              <a:t>Art. 795</a:t>
            </a:r>
            <a:r>
              <a:rPr b="1" lang="es-ES" strike="noStrike">
                <a:solidFill>
                  <a:srgbClr val="ffffff"/>
                </a:solidFill>
                <a:latin typeface="Arial"/>
                <a:ea typeface="DejaVu Sans"/>
              </a:rPr>
              <a:t>: Posibilidad de celebrar juicios rápidos por “</a:t>
            </a:r>
            <a:r>
              <a:rPr b="1" i="1" lang="es-ES" strike="noStrike">
                <a:solidFill>
                  <a:srgbClr val="ffff00"/>
                </a:solidFill>
                <a:latin typeface="Arial"/>
                <a:ea typeface="DejaVu Sans"/>
              </a:rPr>
              <a:t>Delitos de allanamiento de morada del artículo 202 del Código Penal</a:t>
            </a:r>
            <a:r>
              <a:rPr b="1" lang="es-ES" strike="noStrike">
                <a:solidFill>
                  <a:srgbClr val="ffff00"/>
                </a:solidFill>
                <a:latin typeface="Arial"/>
                <a:ea typeface="DejaVu Sans"/>
              </a:rPr>
              <a:t>” </a:t>
            </a:r>
            <a:r>
              <a:rPr b="1" lang="es-ES" strike="noStrike">
                <a:solidFill>
                  <a:srgbClr val="ffffff"/>
                </a:solidFill>
                <a:latin typeface="Arial"/>
                <a:ea typeface="DejaVu Sans"/>
              </a:rPr>
              <a:t>y “</a:t>
            </a:r>
            <a:r>
              <a:rPr b="1" i="1" lang="es-ES" strike="noStrike">
                <a:solidFill>
                  <a:srgbClr val="ffff00"/>
                </a:solidFill>
                <a:latin typeface="Arial"/>
                <a:ea typeface="DejaVu Sans"/>
              </a:rPr>
              <a:t>Delitos de usurpación del artículo 245 del Código Penal</a:t>
            </a:r>
            <a:r>
              <a:rPr b="1" lang="es-ES" strike="noStrike">
                <a:solidFill>
                  <a:srgbClr val="ffff00"/>
                </a:solidFill>
                <a:latin typeface="Arial"/>
                <a:ea typeface="DejaVu Sans"/>
              </a:rPr>
              <a:t>” (</a:t>
            </a:r>
            <a:r>
              <a:rPr b="1" lang="es-ES" strike="noStrike">
                <a:solidFill>
                  <a:srgbClr val="ffc000"/>
                </a:solidFill>
                <a:latin typeface="Arial"/>
                <a:ea typeface="DejaVu Sans"/>
              </a:rPr>
              <a:t>enmienda del PNV</a:t>
            </a:r>
            <a:r>
              <a:rPr b="1" lang="es-ES" strike="noStrike">
                <a:solidFill>
                  <a:srgbClr val="ffff00"/>
                </a:solidFill>
                <a:latin typeface="Arial"/>
                <a:ea typeface="DejaVu Sans"/>
              </a:rPr>
              <a:t>).</a:t>
            </a:r>
            <a:endParaRPr/>
          </a:p>
          <a:p>
            <a:pPr>
              <a:lnSpc>
                <a:spcPct val="100000"/>
              </a:lnSpc>
              <a:buSzPct val="70000"/>
              <a:buFont typeface="Wingdings" charset="2"/>
              <a:buChar char=""/>
            </a:pPr>
            <a:r>
              <a:rPr b="1" lang="es-ES" strike="noStrike">
                <a:solidFill>
                  <a:srgbClr val="ffff00"/>
                </a:solidFill>
                <a:latin typeface="Arial"/>
                <a:ea typeface="DejaVu Sans"/>
              </a:rPr>
              <a:t> </a:t>
            </a:r>
            <a:r>
              <a:rPr b="1" lang="es-ES" strike="noStrike">
                <a:solidFill>
                  <a:srgbClr val="ff0000"/>
                </a:solidFill>
                <a:latin typeface="Arial"/>
                <a:ea typeface="DejaVu Sans"/>
              </a:rPr>
              <a:t>ART 802</a:t>
            </a:r>
            <a:r>
              <a:rPr b="1" lang="es-ES" strike="noStrike">
                <a:solidFill>
                  <a:srgbClr val="ffffff"/>
                </a:solidFill>
                <a:latin typeface="Arial"/>
                <a:ea typeface="DejaVu Sans"/>
              </a:rPr>
              <a:t>: Solo se modifica remisión a los arts. 786 y 788 por remisión al 785.</a:t>
            </a:r>
            <a:endParaRPr/>
          </a:p>
          <a:p>
            <a:pPr>
              <a:lnSpc>
                <a:spcPct val="100000"/>
              </a:lnSpc>
              <a:buSzPct val="70000"/>
              <a:buFont typeface="Wingdings" charset="2"/>
              <a:buChar char=""/>
            </a:pPr>
            <a:r>
              <a:rPr b="1" lang="es-ES" strike="noStrike">
                <a:solidFill>
                  <a:srgbClr val="ffffff"/>
                </a:solidFill>
                <a:latin typeface="Arial"/>
                <a:ea typeface="DejaVu Sans"/>
              </a:rPr>
              <a:t> </a:t>
            </a:r>
            <a:r>
              <a:rPr b="1" lang="es-ES" strike="noStrike">
                <a:solidFill>
                  <a:srgbClr val="ff0000"/>
                </a:solidFill>
                <a:latin typeface="Arial"/>
                <a:ea typeface="DejaVu Sans"/>
              </a:rPr>
              <a:t>ART. 988 bis</a:t>
            </a:r>
            <a:r>
              <a:rPr b="1" lang="es-ES" strike="noStrike">
                <a:solidFill>
                  <a:srgbClr val="ffffff"/>
                </a:solidFill>
                <a:latin typeface="Arial"/>
                <a:ea typeface="DejaVu Sans"/>
              </a:rPr>
              <a:t>: Trámites tras el dictado del Auto de incoación de la ejecutoria. Requerimientos. Liquidación condenas.</a:t>
            </a:r>
            <a:endParaRPr/>
          </a:p>
          <a:p>
            <a:pPr>
              <a:lnSpc>
                <a:spcPct val="100000"/>
              </a:lnSpc>
              <a:buSzPct val="70000"/>
              <a:buFont typeface="Wingdings" charset="2"/>
              <a:buChar char=""/>
            </a:pPr>
            <a:r>
              <a:rPr b="1" lang="es-ES" strike="noStrike">
                <a:solidFill>
                  <a:srgbClr val="ff0000"/>
                </a:solidFill>
                <a:latin typeface="Arial"/>
                <a:ea typeface="DejaVu Sans"/>
              </a:rPr>
              <a:t>ART 989</a:t>
            </a:r>
            <a:r>
              <a:rPr b="1" lang="es-ES" strike="noStrike">
                <a:solidFill>
                  <a:srgbClr val="ffffff"/>
                </a:solidFill>
                <a:latin typeface="Arial"/>
                <a:ea typeface="DejaVu Sans"/>
              </a:rPr>
              <a:t>: Clarifica que en todo lo relativo a la ejecución que no esté regulado en el Código Penal o en otra norma penal será de aplicación la LEC.</a:t>
            </a:r>
            <a:endParaRPr/>
          </a:p>
          <a:p>
            <a:pPr>
              <a:lnSpc>
                <a:spcPct val="100000"/>
              </a:lnSpc>
              <a:buSzPct val="70000"/>
              <a:buFont typeface="Wingdings" charset="2"/>
              <a:buChar char=""/>
            </a:pPr>
            <a:r>
              <a:rPr b="1" lang="es-ES" strike="noStrike">
                <a:solidFill>
                  <a:srgbClr val="ffffff"/>
                </a:solidFill>
                <a:latin typeface="Garamond"/>
                <a:ea typeface="DejaVu Sans"/>
              </a:rPr>
              <a:t> </a:t>
            </a:r>
            <a:r>
              <a:rPr b="1" lang="es-ES" strike="noStrike">
                <a:solidFill>
                  <a:srgbClr val="ff0000"/>
                </a:solidFill>
                <a:latin typeface="Arial"/>
                <a:ea typeface="DejaVu Sans"/>
              </a:rPr>
              <a:t>Disposición Adicional Octava </a:t>
            </a:r>
            <a:r>
              <a:rPr b="1" lang="es-ES" strike="noStrike">
                <a:solidFill>
                  <a:srgbClr val="ffffff"/>
                </a:solidFill>
                <a:latin typeface="Arial"/>
                <a:ea typeface="DejaVu Sans"/>
              </a:rPr>
              <a:t>(</a:t>
            </a:r>
            <a:r>
              <a:rPr b="1" lang="es-ES" strike="noStrike">
                <a:solidFill>
                  <a:srgbClr val="00b050"/>
                </a:solidFill>
                <a:latin typeface="Arial"/>
                <a:ea typeface="DejaVu Sans"/>
              </a:rPr>
              <a:t>nueva</a:t>
            </a:r>
            <a:r>
              <a:rPr b="1" lang="es-ES" strike="noStrike">
                <a:solidFill>
                  <a:srgbClr val="ffffff"/>
                </a:solidFill>
                <a:latin typeface="Arial"/>
                <a:ea typeface="DejaVu Sans"/>
              </a:rPr>
              <a:t>): Preferencia para las causas en las que exista una víctima menor de edad.</a:t>
            </a:r>
            <a:endParaRPr/>
          </a:p>
          <a:p>
            <a:pPr>
              <a:lnSpc>
                <a:spcPct val="100000"/>
              </a:lnSpc>
              <a:buSzPct val="70000"/>
              <a:buFont typeface="Wingdings" charset="2"/>
              <a:buChar char=""/>
            </a:pPr>
            <a:r>
              <a:rPr b="1" lang="es-ES" strike="noStrike">
                <a:solidFill>
                  <a:srgbClr val="ffffff"/>
                </a:solidFill>
                <a:latin typeface="Arial"/>
                <a:ea typeface="DejaVu Sans"/>
              </a:rPr>
              <a:t> </a:t>
            </a:r>
            <a:r>
              <a:rPr b="1" lang="es-ES" strike="noStrike">
                <a:solidFill>
                  <a:srgbClr val="ff0000"/>
                </a:solidFill>
                <a:latin typeface="Arial"/>
                <a:ea typeface="DejaVu Sans"/>
              </a:rPr>
              <a:t>Disposición Adicional Novena </a:t>
            </a:r>
            <a:r>
              <a:rPr b="1" lang="es-ES" strike="noStrike">
                <a:solidFill>
                  <a:srgbClr val="ffffff"/>
                </a:solidFill>
                <a:latin typeface="Arial"/>
                <a:ea typeface="DejaVu Sans"/>
              </a:rPr>
              <a:t>(</a:t>
            </a:r>
            <a:r>
              <a:rPr b="1" lang="es-ES" strike="noStrike">
                <a:solidFill>
                  <a:srgbClr val="00b050"/>
                </a:solidFill>
                <a:latin typeface="Arial"/>
                <a:ea typeface="DejaVu Sans"/>
              </a:rPr>
              <a:t>nueva</a:t>
            </a:r>
            <a:r>
              <a:rPr b="1" lang="es-ES" strike="noStrike">
                <a:solidFill>
                  <a:srgbClr val="ffffff"/>
                </a:solidFill>
                <a:latin typeface="Arial"/>
                <a:ea typeface="DejaVu Sans"/>
              </a:rPr>
              <a:t>): Justicia restaurativa.</a:t>
            </a:r>
            <a:endParaRPr/>
          </a:p>
          <a:p>
            <a:pPr lvl="1">
              <a:lnSpc>
                <a:spcPct val="100000"/>
              </a:lnSpc>
              <a:buSzPct val="70000"/>
              <a:buFont typeface="Wingdings" charset="2"/>
              <a:buChar char=""/>
            </a:pPr>
            <a:r>
              <a:rPr b="1" lang="es-ES" strike="noStrike">
                <a:solidFill>
                  <a:srgbClr val="ffffff"/>
                </a:solidFill>
                <a:latin typeface="Arial"/>
                <a:ea typeface="DejaVu Sans"/>
              </a:rPr>
              <a:t> </a:t>
            </a:r>
            <a:r>
              <a:rPr b="1" lang="es-ES" strike="noStrike">
                <a:solidFill>
                  <a:srgbClr val="ffc000"/>
                </a:solidFill>
                <a:latin typeface="Arial"/>
                <a:ea typeface="DejaVu Sans"/>
              </a:rPr>
              <a:t>Principios</a:t>
            </a:r>
            <a:r>
              <a:rPr b="1" lang="es-ES" strike="noStrike">
                <a:solidFill>
                  <a:srgbClr val="ffffff"/>
                </a:solidFill>
                <a:latin typeface="Arial"/>
                <a:ea typeface="DejaVu Sans"/>
              </a:rPr>
              <a:t>: voluntariedad, gratuidad, oficialidad y confidencialidad.</a:t>
            </a:r>
            <a:endParaRPr/>
          </a:p>
          <a:p>
            <a:pPr lvl="1">
              <a:lnSpc>
                <a:spcPct val="100000"/>
              </a:lnSpc>
              <a:buSzPct val="70000"/>
              <a:buFont typeface="Wingdings" charset="2"/>
              <a:buChar char=""/>
            </a:pPr>
            <a:r>
              <a:rPr b="1" lang="es-ES" strike="noStrike">
                <a:solidFill>
                  <a:srgbClr val="ffffff"/>
                </a:solidFill>
                <a:latin typeface="Arial"/>
                <a:ea typeface="DejaVu Sans"/>
              </a:rPr>
              <a:t> </a:t>
            </a:r>
            <a:r>
              <a:rPr b="1" lang="es-ES" strike="noStrike">
                <a:solidFill>
                  <a:srgbClr val="ffc000"/>
                </a:solidFill>
                <a:latin typeface="Arial"/>
                <a:ea typeface="DejaVu Sans"/>
              </a:rPr>
              <a:t>Plazo máximo</a:t>
            </a:r>
            <a:r>
              <a:rPr b="1" lang="es-ES" strike="noStrike">
                <a:solidFill>
                  <a:srgbClr val="ffffff"/>
                </a:solidFill>
                <a:latin typeface="Arial"/>
                <a:ea typeface="DejaVu Sans"/>
              </a:rPr>
              <a:t>: 3 meses prorrogable por otros 3.</a:t>
            </a:r>
            <a:endParaRPr/>
          </a:p>
          <a:p>
            <a:pPr lvl="1">
              <a:lnSpc>
                <a:spcPct val="100000"/>
              </a:lnSpc>
              <a:buSzPct val="70000"/>
              <a:buFont typeface="Wingdings" charset="2"/>
              <a:buChar char=""/>
            </a:pPr>
            <a:r>
              <a:rPr b="1" lang="es-ES" strike="noStrike">
                <a:solidFill>
                  <a:srgbClr val="ffffff"/>
                </a:solidFill>
                <a:latin typeface="Arial"/>
                <a:ea typeface="DejaVu Sans"/>
              </a:rPr>
              <a:t> </a:t>
            </a:r>
            <a:r>
              <a:rPr b="1" lang="es-ES" strike="noStrike">
                <a:solidFill>
                  <a:srgbClr val="ffc000"/>
                </a:solidFill>
                <a:latin typeface="Arial"/>
                <a:ea typeface="DejaVu Sans"/>
              </a:rPr>
              <a:t>Efectos del acuerdo</a:t>
            </a:r>
            <a:r>
              <a:rPr b="1" lang="es-ES" strike="noStrike">
                <a:solidFill>
                  <a:srgbClr val="ffffff"/>
                </a:solidFill>
                <a:latin typeface="Arial"/>
                <a:ea typeface="DejaVu Sans"/>
              </a:rPr>
              <a:t>, según </a:t>
            </a:r>
            <a:r>
              <a:rPr b="1" lang="es-ES" sz="2000" strike="noStrike">
                <a:solidFill>
                  <a:srgbClr val="ffffff"/>
                </a:solidFill>
                <a:latin typeface="Arial"/>
                <a:ea typeface="DejaVu Sans"/>
              </a:rPr>
              <a:t>tipo de delito y fase. </a:t>
            </a:r>
            <a:endParaRPr/>
          </a:p>
          <a:p>
            <a:pPr>
              <a:lnSpc>
                <a:spcPct val="100000"/>
              </a:lnSpc>
            </a:pPr>
            <a:endParaRPr/>
          </a:p>
          <a:p>
            <a:pPr>
              <a:lnSpc>
                <a:spcPct val="100000"/>
              </a:lnSpc>
            </a:pPr>
            <a:endParaRPr/>
          </a:p>
        </p:txBody>
      </p:sp>
    </p:spTree>
  </p:cSld>
  <p:timing>
    <p:tnLst>
      <p:par>
        <p:cTn id="159" dur="indefinite" restart="never" nodeType="tmRoot">
          <p:childTnLst>
            <p:seq>
              <p:cTn id="160" dur="indefinite" nodeType="mainSeq">
                <p:childTnLst>
                  <p:par>
                    <p:cTn id="161" fill="hold">
                      <p:stCondLst>
                        <p:cond delay="indefinite"/>
                      </p:stCondLst>
                      <p:childTnLst>
                        <p:par>
                          <p:cTn id="162" fill="hold">
                            <p:stCondLst>
                              <p:cond delay="0"/>
                            </p:stCondLst>
                            <p:childTnLst>
                              <p:par>
                                <p:cTn id="163" nodeType="clickEffect" fill="hold" presetClass="entr" presetID="1">
                                  <p:stCondLst>
                                    <p:cond delay="0"/>
                                  </p:stCondLst>
                                  <p:childTnLst>
                                    <p:set>
                                      <p:cBhvr>
                                        <p:cTn id="164" dur="1" fill="hold">
                                          <p:stCondLst>
                                            <p:cond delay="0"/>
                                          </p:stCondLst>
                                        </p:cTn>
                                        <p:tgtEl>
                                          <p:spTgt spid="316">
                                            <p:txEl>
                                              <p:pRg st="0" end="204"/>
                                            </p:txEl>
                                          </p:spTgt>
                                        </p:tgtEl>
                                        <p:attrNameLst>
                                          <p:attrName>style.visibility</p:attrName>
                                        </p:attrNameLst>
                                      </p:cBhvr>
                                      <p:to>
                                        <p:strVal val="visible"/>
                                      </p:to>
                                    </p:set>
                                  </p:childTnLst>
                                </p:cTn>
                              </p:par>
                            </p:childTnLst>
                          </p:cTn>
                        </p:par>
                      </p:childTnLst>
                    </p:cTn>
                  </p:par>
                  <p:par>
                    <p:cTn id="165" fill="hold">
                      <p:stCondLst>
                        <p:cond delay="indefinite"/>
                      </p:stCondLst>
                      <p:childTnLst>
                        <p:par>
                          <p:cTn id="166" fill="hold">
                            <p:stCondLst>
                              <p:cond delay="0"/>
                            </p:stCondLst>
                            <p:childTnLst>
                              <p:par>
                                <p:cTn id="167" nodeType="clickEffect" fill="hold" presetClass="entr" presetID="1">
                                  <p:stCondLst>
                                    <p:cond delay="0"/>
                                  </p:stCondLst>
                                  <p:childTnLst>
                                    <p:set>
                                      <p:cBhvr>
                                        <p:cTn id="168" dur="1" fill="hold">
                                          <p:stCondLst>
                                            <p:cond delay="0"/>
                                          </p:stCondLst>
                                        </p:cTn>
                                        <p:tgtEl>
                                          <p:spTgt spid="316">
                                            <p:txEl>
                                              <p:pRg st="204" end="283"/>
                                            </p:txEl>
                                          </p:spTgt>
                                        </p:tgtEl>
                                        <p:attrNameLst>
                                          <p:attrName>style.visibility</p:attrName>
                                        </p:attrNameLst>
                                      </p:cBhvr>
                                      <p:to>
                                        <p:strVal val="visible"/>
                                      </p:to>
                                    </p:set>
                                  </p:childTnLst>
                                </p:cTn>
                              </p:par>
                            </p:childTnLst>
                          </p:cTn>
                        </p:par>
                      </p:childTnLst>
                    </p:cTn>
                  </p:par>
                  <p:par>
                    <p:cTn id="169" fill="hold">
                      <p:stCondLst>
                        <p:cond delay="indefinite"/>
                      </p:stCondLst>
                      <p:childTnLst>
                        <p:par>
                          <p:cTn id="170" fill="hold">
                            <p:stCondLst>
                              <p:cond delay="0"/>
                            </p:stCondLst>
                            <p:childTnLst>
                              <p:par>
                                <p:cTn id="171" nodeType="clickEffect" fill="hold" presetClass="entr" presetID="1">
                                  <p:stCondLst>
                                    <p:cond delay="0"/>
                                  </p:stCondLst>
                                  <p:childTnLst>
                                    <p:set>
                                      <p:cBhvr>
                                        <p:cTn id="172" dur="1" fill="hold">
                                          <p:stCondLst>
                                            <p:cond delay="0"/>
                                          </p:stCondLst>
                                        </p:cTn>
                                        <p:tgtEl>
                                          <p:spTgt spid="316">
                                            <p:txEl>
                                              <p:pRg st="283" end="401"/>
                                            </p:txEl>
                                          </p:spTgt>
                                        </p:tgtEl>
                                        <p:attrNameLst>
                                          <p:attrName>style.visibility</p:attrName>
                                        </p:attrNameLst>
                                      </p:cBhvr>
                                      <p:to>
                                        <p:strVal val="visible"/>
                                      </p:to>
                                    </p:set>
                                  </p:childTnLst>
                                </p:cTn>
                              </p:par>
                            </p:childTnLst>
                          </p:cTn>
                        </p:par>
                      </p:childTnLst>
                    </p:cTn>
                  </p:par>
                  <p:par>
                    <p:cTn id="173" fill="hold">
                      <p:stCondLst>
                        <p:cond delay="indefinite"/>
                      </p:stCondLst>
                      <p:childTnLst>
                        <p:par>
                          <p:cTn id="174" fill="hold">
                            <p:stCondLst>
                              <p:cond delay="0"/>
                            </p:stCondLst>
                            <p:childTnLst>
                              <p:par>
                                <p:cTn id="175" nodeType="clickEffect" fill="hold" presetClass="entr" presetID="1">
                                  <p:stCondLst>
                                    <p:cond delay="0"/>
                                  </p:stCondLst>
                                  <p:childTnLst>
                                    <p:set>
                                      <p:cBhvr>
                                        <p:cTn id="176" dur="1" fill="hold">
                                          <p:stCondLst>
                                            <p:cond delay="0"/>
                                          </p:stCondLst>
                                        </p:cTn>
                                        <p:tgtEl>
                                          <p:spTgt spid="316">
                                            <p:txEl>
                                              <p:pRg st="401" end="548"/>
                                            </p:txEl>
                                          </p:spTgt>
                                        </p:tgtEl>
                                        <p:attrNameLst>
                                          <p:attrName>style.visibility</p:attrName>
                                        </p:attrNameLst>
                                      </p:cBhvr>
                                      <p:to>
                                        <p:strVal val="visible"/>
                                      </p:to>
                                    </p:set>
                                  </p:childTnLst>
                                </p:cTn>
                              </p:par>
                            </p:childTnLst>
                          </p:cTn>
                        </p:par>
                      </p:childTnLst>
                    </p:cTn>
                  </p:par>
                  <p:par>
                    <p:cTn id="177" fill="hold">
                      <p:stCondLst>
                        <p:cond delay="indefinite"/>
                      </p:stCondLst>
                      <p:childTnLst>
                        <p:par>
                          <p:cTn id="178" fill="hold">
                            <p:stCondLst>
                              <p:cond delay="0"/>
                            </p:stCondLst>
                            <p:childTnLst>
                              <p:par>
                                <p:cTn id="179" nodeType="clickEffect" fill="hold" presetClass="entr" presetID="1">
                                  <p:stCondLst>
                                    <p:cond delay="0"/>
                                  </p:stCondLst>
                                  <p:childTnLst>
                                    <p:set>
                                      <p:cBhvr>
                                        <p:cTn id="180" dur="1" fill="hold">
                                          <p:stCondLst>
                                            <p:cond delay="0"/>
                                          </p:stCondLst>
                                        </p:cTn>
                                        <p:tgtEl>
                                          <p:spTgt spid="316">
                                            <p:txEl>
                                              <p:pRg st="548" end="660"/>
                                            </p:txEl>
                                          </p:spTgt>
                                        </p:tgtEl>
                                        <p:attrNameLst>
                                          <p:attrName>style.visibility</p:attrName>
                                        </p:attrNameLst>
                                      </p:cBhvr>
                                      <p:to>
                                        <p:strVal val="visible"/>
                                      </p:to>
                                    </p:set>
                                  </p:childTnLst>
                                </p:cTn>
                              </p:par>
                            </p:childTnLst>
                          </p:cTn>
                        </p:par>
                      </p:childTnLst>
                    </p:cTn>
                  </p:par>
                  <p:par>
                    <p:cTn id="181" fill="hold">
                      <p:stCondLst>
                        <p:cond delay="indefinite"/>
                      </p:stCondLst>
                      <p:childTnLst>
                        <p:par>
                          <p:cTn id="182" fill="hold">
                            <p:stCondLst>
                              <p:cond delay="0"/>
                            </p:stCondLst>
                            <p:childTnLst>
                              <p:par>
                                <p:cTn id="183" nodeType="clickEffect" fill="hold" presetClass="entr" presetID="1">
                                  <p:stCondLst>
                                    <p:cond delay="0"/>
                                  </p:stCondLst>
                                  <p:childTnLst>
                                    <p:set>
                                      <p:cBhvr>
                                        <p:cTn id="184" dur="1" fill="hold">
                                          <p:stCondLst>
                                            <p:cond delay="0"/>
                                          </p:stCondLst>
                                        </p:cTn>
                                        <p:tgtEl>
                                          <p:spTgt spid="316">
                                            <p:txEl>
                                              <p:pRg st="660" end="722"/>
                                            </p:txEl>
                                          </p:spTgt>
                                        </p:tgtEl>
                                        <p:attrNameLst>
                                          <p:attrName>style.visibility</p:attrName>
                                        </p:attrNameLst>
                                      </p:cBhvr>
                                      <p:to>
                                        <p:strVal val="visible"/>
                                      </p:to>
                                    </p:set>
                                  </p:childTnLst>
                                </p:cTn>
                              </p:par>
                            </p:childTnLst>
                          </p:cTn>
                        </p:par>
                      </p:childTnLst>
                    </p:cTn>
                  </p:par>
                  <p:par>
                    <p:cTn id="185" fill="hold">
                      <p:stCondLst>
                        <p:cond delay="indefinite"/>
                      </p:stCondLst>
                      <p:childTnLst>
                        <p:par>
                          <p:cTn id="186" fill="hold">
                            <p:stCondLst>
                              <p:cond delay="0"/>
                            </p:stCondLst>
                            <p:childTnLst>
                              <p:par>
                                <p:cTn id="187" nodeType="clickEffect" fill="hold" presetClass="entr" presetID="1">
                                  <p:stCondLst>
                                    <p:cond delay="0"/>
                                  </p:stCondLst>
                                  <p:childTnLst>
                                    <p:set>
                                      <p:cBhvr>
                                        <p:cTn id="188" dur="1" fill="hold">
                                          <p:stCondLst>
                                            <p:cond delay="0"/>
                                          </p:stCondLst>
                                        </p:cTn>
                                        <p:tgtEl>
                                          <p:spTgt spid="316">
                                            <p:txEl>
                                              <p:pRg st="841" end="893"/>
                                            </p:txEl>
                                          </p:spTgt>
                                        </p:tgtEl>
                                        <p:attrNameLst>
                                          <p:attrName>style.visibility</p:attrName>
                                        </p:attrNameLst>
                                      </p:cBhvr>
                                      <p:to>
                                        <p:strVal val="visible"/>
                                      </p:to>
                                    </p:set>
                                  </p:childTnLst>
                                </p:cTn>
                              </p:par>
                            </p:childTnLst>
                          </p:cTn>
                        </p:par>
                      </p:childTnLst>
                    </p:cTn>
                  </p:par>
                  <p:par>
                    <p:cTn id="189" fill="hold">
                      <p:stCondLst>
                        <p:cond delay="indefinite"/>
                      </p:stCondLst>
                      <p:childTnLst>
                        <p:par>
                          <p:cTn id="190" fill="hold">
                            <p:stCondLst>
                              <p:cond delay="0"/>
                            </p:stCondLst>
                            <p:childTnLst>
                              <p:par>
                                <p:cTn id="191" nodeType="clickEffect" fill="hold" presetClass="entr" presetID="1">
                                  <p:stCondLst>
                                    <p:cond delay="0"/>
                                  </p:stCondLst>
                                  <p:childTnLst>
                                    <p:set>
                                      <p:cBhvr>
                                        <p:cTn id="192" dur="1" fill="hold">
                                          <p:stCondLst>
                                            <p:cond delay="0"/>
                                          </p:stCondLst>
                                        </p:cTn>
                                        <p:tgtEl>
                                          <p:spTgt spid="316">
                                            <p:txEl>
                                              <p:pRg st="722" end="793"/>
                                            </p:txEl>
                                          </p:spTgt>
                                        </p:tgtEl>
                                        <p:attrNameLst>
                                          <p:attrName>style.visibility</p:attrName>
                                        </p:attrNameLst>
                                      </p:cBhvr>
                                      <p:to>
                                        <p:strVal val="visible"/>
                                      </p:to>
                                    </p:set>
                                  </p:childTnLst>
                                </p:cTn>
                              </p:par>
                            </p:childTnLst>
                          </p:cTn>
                        </p:par>
                      </p:childTnLst>
                    </p:cTn>
                  </p:par>
                  <p:par>
                    <p:cTn id="193" fill="hold">
                      <p:stCondLst>
                        <p:cond delay="indefinite"/>
                      </p:stCondLst>
                      <p:childTnLst>
                        <p:par>
                          <p:cTn id="194" fill="hold">
                            <p:stCondLst>
                              <p:cond delay="0"/>
                            </p:stCondLst>
                            <p:childTnLst>
                              <p:par>
                                <p:cTn id="195" nodeType="clickEffect" fill="hold" presetClass="entr" presetID="1">
                                  <p:stCondLst>
                                    <p:cond delay="0"/>
                                  </p:stCondLst>
                                  <p:childTnLst>
                                    <p:set>
                                      <p:cBhvr>
                                        <p:cTn id="196" dur="1" fill="hold">
                                          <p:stCondLst>
                                            <p:cond delay="0"/>
                                          </p:stCondLst>
                                        </p:cTn>
                                        <p:tgtEl>
                                          <p:spTgt spid="316">
                                            <p:txEl>
                                              <p:pRg st="793" end="841"/>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17" name="TextShape 1"/>
          <p:cNvSpPr txBox="1"/>
          <p:nvPr/>
        </p:nvSpPr>
        <p:spPr>
          <a:xfrm>
            <a:off x="136440" y="0"/>
            <a:ext cx="9007200" cy="624240"/>
          </a:xfrm>
          <a:prstGeom prst="rect">
            <a:avLst/>
          </a:prstGeom>
          <a:noFill/>
          <a:ln>
            <a:noFill/>
          </a:ln>
        </p:spPr>
        <p:txBody>
          <a:bodyPr lIns="90000" rIns="90000" tIns="46800" bIns="46800" anchor="ctr"/>
          <a:p>
            <a:pPr algn="ctr">
              <a:lnSpc>
                <a:spcPct val="100000"/>
              </a:lnSpc>
            </a:pPr>
            <a:r>
              <a:rPr b="1" lang="es-ES" sz="2000" strike="noStrike">
                <a:solidFill>
                  <a:srgbClr val="ff6699"/>
                </a:solidFill>
                <a:latin typeface="Arial"/>
                <a:ea typeface="DejaVu Sans"/>
              </a:rPr>
              <a:t>MODIFICACIONES EN MATERIA DE CONFORMIDAD </a:t>
            </a:r>
            <a:endParaRPr/>
          </a:p>
        </p:txBody>
      </p:sp>
      <p:sp>
        <p:nvSpPr>
          <p:cNvPr id="318" name="TextShape 2"/>
          <p:cNvSpPr txBox="1"/>
          <p:nvPr/>
        </p:nvSpPr>
        <p:spPr>
          <a:xfrm>
            <a:off x="0" y="624600"/>
            <a:ext cx="9071280" cy="6233040"/>
          </a:xfrm>
          <a:prstGeom prst="rect">
            <a:avLst/>
          </a:prstGeom>
          <a:noFill/>
          <a:ln>
            <a:noFill/>
          </a:ln>
        </p:spPr>
        <p:txBody>
          <a:bodyPr lIns="90000" rIns="90000" tIns="46800" bIns="46800"/>
          <a:p>
            <a:pPr>
              <a:lnSpc>
                <a:spcPct val="100000"/>
              </a:lnSpc>
              <a:buSzPct val="70000"/>
              <a:buFont typeface="Wingdings" charset="2"/>
              <a:buChar char=""/>
            </a:pPr>
            <a:r>
              <a:rPr b="1" lang="es-ES" strike="noStrike">
                <a:solidFill>
                  <a:srgbClr val="ffffff"/>
                </a:solidFill>
                <a:latin typeface="Arial"/>
                <a:ea typeface="DejaVu Sans"/>
              </a:rPr>
              <a:t>Eliminación del límite penológico de los seis años de prisión (salvo para Jurado).</a:t>
            </a:r>
            <a:endParaRPr/>
          </a:p>
          <a:p>
            <a:pPr>
              <a:lnSpc>
                <a:spcPct val="100000"/>
              </a:lnSpc>
              <a:buSzPct val="70000"/>
              <a:buFont typeface="Wingdings" charset="2"/>
              <a:buChar char=""/>
            </a:pPr>
            <a:r>
              <a:rPr b="1" lang="es-ES" strike="noStrike">
                <a:solidFill>
                  <a:srgbClr val="e6e0ec"/>
                </a:solidFill>
                <a:latin typeface="Arial"/>
                <a:ea typeface="DejaVu Sans"/>
              </a:rPr>
              <a:t>Sea cual sea el momento en el que se plantee la posibilidad de conformidad, rigen las siguientes prevenciones: </a:t>
            </a:r>
            <a:endParaRPr/>
          </a:p>
          <a:p>
            <a:pPr lvl="1">
              <a:lnSpc>
                <a:spcPct val="100000"/>
              </a:lnSpc>
              <a:buSzPct val="70000"/>
              <a:buFont typeface="Wingdings" charset="2"/>
              <a:buChar char=""/>
            </a:pPr>
            <a:r>
              <a:rPr b="1" lang="es-ES" strike="noStrike">
                <a:solidFill>
                  <a:srgbClr val="ffff00"/>
                </a:solidFill>
                <a:latin typeface="Arial"/>
                <a:ea typeface="DejaVu Sans"/>
              </a:rPr>
              <a:t>El Letrado queda obligado a informar por escrito a su cliente de los términos de la misma.</a:t>
            </a:r>
            <a:endParaRPr/>
          </a:p>
          <a:p>
            <a:pPr lvl="1">
              <a:lnSpc>
                <a:spcPct val="100000"/>
              </a:lnSpc>
              <a:buSzPct val="70000"/>
              <a:buFont typeface="Wingdings" charset="2"/>
              <a:buChar char=""/>
            </a:pPr>
            <a:r>
              <a:rPr b="1" lang="es-ES" strike="noStrike">
                <a:solidFill>
                  <a:srgbClr val="e6e0ec"/>
                </a:solidFill>
                <a:latin typeface="Arial"/>
                <a:ea typeface="DejaVu Sans"/>
              </a:rPr>
              <a:t> </a:t>
            </a:r>
            <a:r>
              <a:rPr b="1" i="1" lang="es-ES" strike="noStrike">
                <a:solidFill>
                  <a:srgbClr val="ffff00"/>
                </a:solidFill>
                <a:latin typeface="Arial"/>
                <a:ea typeface="DejaVu Sans"/>
              </a:rPr>
              <a:t>“</a:t>
            </a:r>
            <a:r>
              <a:rPr b="1" i="1" lang="es-ES" strike="noStrike">
                <a:solidFill>
                  <a:srgbClr val="ffff00"/>
                </a:solidFill>
                <a:latin typeface="Arial"/>
                <a:ea typeface="DejaVu Sans"/>
              </a:rPr>
              <a:t>El Ministerio Fiscal oirá previamente a la víctima o perjudicado, aunque no estén personados en la causa, siempre que hubiera sido posible y se estime necesario para ponderar correctamente los efectos y el alcance de tal conformidad, y en todo caso cuando la gravedad o trascendencia del hecho o la intensidad o la cuantía sean especialmente significativos, así como en todos los supuestos en que víctimas o perjudicados se encuentren en situación de especial vulnerabilidad”</a:t>
            </a:r>
            <a:endParaRPr/>
          </a:p>
          <a:p>
            <a:pPr>
              <a:lnSpc>
                <a:spcPct val="100000"/>
              </a:lnSpc>
              <a:buSzPct val="70000"/>
              <a:buFont typeface="Wingdings" charset="2"/>
              <a:buChar char=""/>
            </a:pPr>
            <a:r>
              <a:rPr b="1" i="1" lang="es-ES" strike="noStrike">
                <a:solidFill>
                  <a:srgbClr val="ffff00"/>
                </a:solidFill>
                <a:latin typeface="Garamond"/>
                <a:ea typeface="DejaVu Sans"/>
              </a:rPr>
              <a:t> </a:t>
            </a:r>
            <a:r>
              <a:rPr b="1" lang="es-ES" strike="noStrike">
                <a:solidFill>
                  <a:srgbClr val="ffffff"/>
                </a:solidFill>
                <a:latin typeface="Arial"/>
                <a:ea typeface="DejaVu Sans"/>
              </a:rPr>
              <a:t>Se debe pronunciar el Juez o Tribunal, una vez acordada la firmeza de la sentencia de conformidad, no solo sobre suspensión y sustitución, sino también </a:t>
            </a:r>
            <a:r>
              <a:rPr b="1" lang="es-ES" strike="noStrike" u="sng">
                <a:solidFill>
                  <a:srgbClr val="ffffff"/>
                </a:solidFill>
                <a:latin typeface="Arial"/>
                <a:ea typeface="DejaVu Sans"/>
              </a:rPr>
              <a:t>sobre posibles aplazamientos de responsabilidades pecuniarias, y hacer requerimientos y liquidaciones</a:t>
            </a:r>
            <a:r>
              <a:rPr b="1" lang="es-ES" strike="noStrike">
                <a:solidFill>
                  <a:srgbClr val="ffffff"/>
                </a:solidFill>
                <a:latin typeface="Arial"/>
                <a:ea typeface="DejaVu Sans"/>
              </a:rPr>
              <a:t>.</a:t>
            </a:r>
            <a:endParaRPr/>
          </a:p>
          <a:p>
            <a:pPr>
              <a:lnSpc>
                <a:spcPct val="100000"/>
              </a:lnSpc>
              <a:buSzPct val="70000"/>
              <a:buFont typeface="Wingdings" charset="2"/>
              <a:buChar char=""/>
            </a:pPr>
            <a:r>
              <a:rPr b="1" lang="es-ES" strike="noStrike">
                <a:solidFill>
                  <a:srgbClr val="953735"/>
                </a:solidFill>
                <a:latin typeface="Arial"/>
                <a:ea typeface="DejaVu Sans"/>
              </a:rPr>
              <a:t>Se mantiene</a:t>
            </a:r>
            <a:r>
              <a:rPr b="1" lang="es-ES" strike="noStrike">
                <a:solidFill>
                  <a:srgbClr val="c4bd97"/>
                </a:solidFill>
                <a:latin typeface="Arial"/>
                <a:ea typeface="DejaVu Sans"/>
              </a:rPr>
              <a:t>:  </a:t>
            </a:r>
            <a:r>
              <a:rPr b="1" lang="es-ES" strike="noStrike">
                <a:solidFill>
                  <a:srgbClr val="ffc000"/>
                </a:solidFill>
                <a:latin typeface="Arial"/>
                <a:ea typeface="DejaVu Sans"/>
              </a:rPr>
              <a:t>Exigencia de que se conformen todos los acusados, si bien se admite la condena, por conformidad, de personas jurídicas, aunque no la presten los acusados personas físicas </a:t>
            </a:r>
            <a:r>
              <a:rPr b="1" lang="es-ES" strike="noStrike">
                <a:solidFill>
                  <a:srgbClr val="000000"/>
                </a:solidFill>
                <a:latin typeface="Arial"/>
                <a:ea typeface="DejaVu Sans"/>
              </a:rPr>
              <a:t>(</a:t>
            </a:r>
            <a:r>
              <a:rPr b="1" lang="es-ES" strike="noStrike">
                <a:solidFill>
                  <a:srgbClr val="ff0000"/>
                </a:solidFill>
                <a:latin typeface="Arial"/>
                <a:ea typeface="DejaVu Sans"/>
              </a:rPr>
              <a:t>arts. 31 bis y ter CP, </a:t>
            </a:r>
            <a:r>
              <a:rPr b="1" lang="es-ES" strike="noStrike">
                <a:solidFill>
                  <a:srgbClr val="92d050"/>
                </a:solidFill>
                <a:latin typeface="Arial"/>
                <a:ea typeface="DejaVu Sans"/>
              </a:rPr>
              <a:t>STS 501/20, 9-10</a:t>
            </a:r>
            <a:r>
              <a:rPr b="1" lang="es-ES" strike="noStrike">
                <a:solidFill>
                  <a:srgbClr val="ff0000"/>
                </a:solidFill>
                <a:latin typeface="Arial"/>
                <a:ea typeface="DejaVu Sans"/>
              </a:rPr>
              <a:t>).</a:t>
            </a:r>
            <a:endParaRPr/>
          </a:p>
        </p:txBody>
      </p:sp>
    </p:spTree>
  </p:cSld>
  <p:timing>
    <p:tnLst>
      <p:par>
        <p:cTn id="197" dur="indefinite" restart="never" nodeType="tmRoot">
          <p:childTnLst>
            <p:seq>
              <p:cTn id="198" dur="indefinite" nodeType="mainSeq">
                <p:childTnLst>
                  <p:par>
                    <p:cTn id="199" fill="hold">
                      <p:stCondLst>
                        <p:cond delay="indefinite"/>
                      </p:stCondLst>
                      <p:childTnLst>
                        <p:par>
                          <p:cTn id="200" fill="hold">
                            <p:stCondLst>
                              <p:cond delay="0"/>
                            </p:stCondLst>
                            <p:childTnLst>
                              <p:par>
                                <p:cTn id="201" nodeType="clickEffect" fill="hold" presetClass="entr" presetID="1">
                                  <p:stCondLst>
                                    <p:cond delay="0"/>
                                  </p:stCondLst>
                                  <p:childTnLst>
                                    <p:set>
                                      <p:cBhvr>
                                        <p:cTn id="202" dur="1" fill="hold">
                                          <p:stCondLst>
                                            <p:cond delay="0"/>
                                          </p:stCondLst>
                                        </p:cTn>
                                        <p:tgtEl>
                                          <p:spTgt spid="318">
                                            <p:txEl>
                                              <p:pRg st="0" end="83"/>
                                            </p:txEl>
                                          </p:spTgt>
                                        </p:tgtEl>
                                        <p:attrNameLst>
                                          <p:attrName>style.visibility</p:attrName>
                                        </p:attrNameLst>
                                      </p:cBhvr>
                                      <p:to>
                                        <p:strVal val="visible"/>
                                      </p:to>
                                    </p:set>
                                  </p:childTnLst>
                                </p:cTn>
                              </p:par>
                            </p:childTnLst>
                          </p:cTn>
                        </p:par>
                      </p:childTnLst>
                    </p:cTn>
                  </p:par>
                  <p:par>
                    <p:cTn id="203" fill="hold">
                      <p:stCondLst>
                        <p:cond delay="indefinite"/>
                      </p:stCondLst>
                      <p:childTnLst>
                        <p:par>
                          <p:cTn id="204" fill="hold">
                            <p:stCondLst>
                              <p:cond delay="0"/>
                            </p:stCondLst>
                            <p:childTnLst>
                              <p:par>
                                <p:cTn id="205" nodeType="clickEffect" fill="hold" presetClass="entr" presetID="1">
                                  <p:stCondLst>
                                    <p:cond delay="0"/>
                                  </p:stCondLst>
                                  <p:childTnLst>
                                    <p:set>
                                      <p:cBhvr>
                                        <p:cTn id="206" dur="1" fill="hold">
                                          <p:stCondLst>
                                            <p:cond delay="0"/>
                                          </p:stCondLst>
                                        </p:cTn>
                                        <p:tgtEl>
                                          <p:spTgt spid="318">
                                            <p:txEl>
                                              <p:pRg st="83" end="195"/>
                                            </p:txEl>
                                          </p:spTgt>
                                        </p:tgtEl>
                                        <p:attrNameLst>
                                          <p:attrName>style.visibility</p:attrName>
                                        </p:attrNameLst>
                                      </p:cBhvr>
                                      <p:to>
                                        <p:strVal val="visible"/>
                                      </p:to>
                                    </p:set>
                                  </p:childTnLst>
                                </p:cTn>
                              </p:par>
                            </p:childTnLst>
                          </p:cTn>
                        </p:par>
                      </p:childTnLst>
                    </p:cTn>
                  </p:par>
                  <p:par>
                    <p:cTn id="207" fill="hold">
                      <p:stCondLst>
                        <p:cond delay="indefinite"/>
                      </p:stCondLst>
                      <p:childTnLst>
                        <p:par>
                          <p:cTn id="208" fill="hold">
                            <p:stCondLst>
                              <p:cond delay="0"/>
                            </p:stCondLst>
                            <p:childTnLst>
                              <p:par>
                                <p:cTn id="209" nodeType="clickEffect" fill="hold" presetClass="entr" presetID="1">
                                  <p:stCondLst>
                                    <p:cond delay="0"/>
                                  </p:stCondLst>
                                  <p:childTnLst>
                                    <p:set>
                                      <p:cBhvr>
                                        <p:cTn id="210" dur="1" fill="hold">
                                          <p:stCondLst>
                                            <p:cond delay="0"/>
                                          </p:stCondLst>
                                        </p:cTn>
                                        <p:tgtEl>
                                          <p:spTgt spid="318">
                                            <p:txEl>
                                              <p:pRg st="195" end="286"/>
                                            </p:txEl>
                                          </p:spTgt>
                                        </p:tgtEl>
                                        <p:attrNameLst>
                                          <p:attrName>style.visibility</p:attrName>
                                        </p:attrNameLst>
                                      </p:cBhvr>
                                      <p:to>
                                        <p:strVal val="visible"/>
                                      </p:to>
                                    </p:set>
                                  </p:childTnLst>
                                </p:cTn>
                              </p:par>
                            </p:childTnLst>
                          </p:cTn>
                        </p:par>
                      </p:childTnLst>
                    </p:cTn>
                  </p:par>
                  <p:par>
                    <p:cTn id="211" fill="hold">
                      <p:stCondLst>
                        <p:cond delay="indefinite"/>
                      </p:stCondLst>
                      <p:childTnLst>
                        <p:par>
                          <p:cTn id="212" fill="hold">
                            <p:stCondLst>
                              <p:cond delay="0"/>
                            </p:stCondLst>
                            <p:childTnLst>
                              <p:par>
                                <p:cTn id="213" nodeType="clickEffect" fill="hold" presetClass="entr" presetID="1">
                                  <p:stCondLst>
                                    <p:cond delay="0"/>
                                  </p:stCondLst>
                                  <p:childTnLst>
                                    <p:set>
                                      <p:cBhvr>
                                        <p:cTn id="214" dur="1" fill="hold">
                                          <p:stCondLst>
                                            <p:cond delay="0"/>
                                          </p:stCondLst>
                                        </p:cTn>
                                        <p:tgtEl>
                                          <p:spTgt spid="318">
                                            <p:txEl>
                                              <p:pRg st="286" end="764"/>
                                            </p:txEl>
                                          </p:spTgt>
                                        </p:tgtEl>
                                        <p:attrNameLst>
                                          <p:attrName>style.visibility</p:attrName>
                                        </p:attrNameLst>
                                      </p:cBhvr>
                                      <p:to>
                                        <p:strVal val="visible"/>
                                      </p:to>
                                    </p:set>
                                  </p:childTnLst>
                                </p:cTn>
                              </p:par>
                            </p:childTnLst>
                          </p:cTn>
                        </p:par>
                      </p:childTnLst>
                    </p:cTn>
                  </p:par>
                  <p:par>
                    <p:cTn id="215" fill="hold">
                      <p:stCondLst>
                        <p:cond delay="indefinite"/>
                      </p:stCondLst>
                      <p:childTnLst>
                        <p:par>
                          <p:cTn id="216" fill="hold">
                            <p:stCondLst>
                              <p:cond delay="0"/>
                            </p:stCondLst>
                            <p:childTnLst>
                              <p:par>
                                <p:cTn id="217" nodeType="clickEffect" fill="hold" presetClass="entr" presetID="1">
                                  <p:stCondLst>
                                    <p:cond delay="0"/>
                                  </p:stCondLst>
                                  <p:childTnLst>
                                    <p:set>
                                      <p:cBhvr>
                                        <p:cTn id="218" dur="1" fill="hold">
                                          <p:stCondLst>
                                            <p:cond delay="0"/>
                                          </p:stCondLst>
                                        </p:cTn>
                                        <p:tgtEl>
                                          <p:spTgt spid="318">
                                            <p:txEl>
                                              <p:pRg st="764" end="1020"/>
                                            </p:txEl>
                                          </p:spTgt>
                                        </p:tgtEl>
                                        <p:attrNameLst>
                                          <p:attrName>style.visibility</p:attrName>
                                        </p:attrNameLst>
                                      </p:cBhvr>
                                      <p:to>
                                        <p:strVal val="visible"/>
                                      </p:to>
                                    </p:set>
                                  </p:childTnLst>
                                </p:cTn>
                              </p:par>
                            </p:childTnLst>
                          </p:cTn>
                        </p:par>
                      </p:childTnLst>
                    </p:cTn>
                  </p:par>
                  <p:par>
                    <p:cTn id="219" fill="hold">
                      <p:stCondLst>
                        <p:cond delay="indefinite"/>
                      </p:stCondLst>
                      <p:childTnLst>
                        <p:par>
                          <p:cTn id="220" fill="hold">
                            <p:stCondLst>
                              <p:cond delay="0"/>
                            </p:stCondLst>
                            <p:childTnLst>
                              <p:par>
                                <p:cTn id="221" nodeType="clickEffect" fill="hold" presetClass="entr" presetID="1">
                                  <p:stCondLst>
                                    <p:cond delay="0"/>
                                  </p:stCondLst>
                                  <p:childTnLst>
                                    <p:set>
                                      <p:cBhvr>
                                        <p:cTn id="222" dur="1" fill="hold">
                                          <p:stCondLst>
                                            <p:cond delay="0"/>
                                          </p:stCondLst>
                                        </p:cTn>
                                        <p:tgtEl>
                                          <p:spTgt spid="318">
                                            <p:txEl>
                                              <p:pRg st="1020" end="1248"/>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19" name="TextShape 1"/>
          <p:cNvSpPr txBox="1"/>
          <p:nvPr/>
        </p:nvSpPr>
        <p:spPr>
          <a:xfrm>
            <a:off x="136440" y="136440"/>
            <a:ext cx="9007200" cy="1200600"/>
          </a:xfrm>
          <a:prstGeom prst="rect">
            <a:avLst/>
          </a:prstGeom>
          <a:noFill/>
          <a:ln>
            <a:noFill/>
          </a:ln>
        </p:spPr>
        <p:txBody>
          <a:bodyPr lIns="90000" rIns="90000" tIns="46800" bIns="46800" anchor="ctr"/>
          <a:p>
            <a:pPr algn="ctr">
              <a:lnSpc>
                <a:spcPct val="100000"/>
              </a:lnSpc>
            </a:pPr>
            <a:r>
              <a:rPr b="1" lang="es-ES" strike="noStrike">
                <a:solidFill>
                  <a:srgbClr val="ff6699"/>
                </a:solidFill>
                <a:latin typeface="Arial"/>
                <a:ea typeface="DejaVu Sans"/>
              </a:rPr>
              <a:t>
</a:t>
            </a:r>
            <a:r>
              <a:rPr b="1" lang="es-ES" strike="noStrike">
                <a:solidFill>
                  <a:srgbClr val="ff6699"/>
                </a:solidFill>
                <a:latin typeface="Arial"/>
                <a:ea typeface="DejaVu Sans"/>
              </a:rPr>
              <a:t>
</a:t>
            </a:r>
            <a:r>
              <a:rPr b="1" lang="es-ES" strike="noStrike">
                <a:solidFill>
                  <a:srgbClr val="ff6699"/>
                </a:solidFill>
                <a:latin typeface="Arial"/>
                <a:ea typeface="DejaVu Sans"/>
              </a:rPr>
              <a:t>
</a:t>
            </a:r>
            <a:r>
              <a:rPr b="1" lang="es-ES" sz="2400" strike="noStrike">
                <a:solidFill>
                  <a:srgbClr val="ff6699"/>
                </a:solidFill>
                <a:latin typeface="Arial"/>
                <a:ea typeface="DejaVu Sans"/>
              </a:rPr>
              <a:t>AUDIENCIA PRELIMINAR AL JUICIO (</a:t>
            </a:r>
            <a:r>
              <a:rPr b="1" lang="es-ES" sz="2400" strike="noStrike">
                <a:solidFill>
                  <a:srgbClr val="ff0000"/>
                </a:solidFill>
                <a:latin typeface="Arial"/>
                <a:ea typeface="DejaVu Sans"/>
              </a:rPr>
              <a:t>arts. 785 y 786</a:t>
            </a:r>
            <a:r>
              <a:rPr b="1" lang="es-ES" sz="2400" strike="noStrike">
                <a:solidFill>
                  <a:srgbClr val="ff6699"/>
                </a:solidFill>
                <a:latin typeface="Arial"/>
                <a:ea typeface="DejaVu Sans"/>
              </a:rPr>
              <a:t>) (1).</a:t>
            </a:r>
            <a:r>
              <a:rPr b="1" lang="es-ES" sz="4000" strike="noStrike">
                <a:solidFill>
                  <a:srgbClr val="e5e5ff"/>
                </a:solidFill>
                <a:latin typeface="Garamond"/>
                <a:ea typeface="DejaVu Sans"/>
              </a:rPr>
              <a:t>
</a:t>
            </a:r>
            <a:endParaRPr/>
          </a:p>
        </p:txBody>
      </p:sp>
      <p:sp>
        <p:nvSpPr>
          <p:cNvPr id="320" name="TextShape 2"/>
          <p:cNvSpPr txBox="1"/>
          <p:nvPr/>
        </p:nvSpPr>
        <p:spPr>
          <a:xfrm>
            <a:off x="0" y="1566360"/>
            <a:ext cx="9143640" cy="5291280"/>
          </a:xfrm>
          <a:prstGeom prst="rect">
            <a:avLst/>
          </a:prstGeom>
          <a:noFill/>
          <a:ln>
            <a:noFill/>
          </a:ln>
        </p:spPr>
        <p:txBody>
          <a:bodyPr lIns="90000" rIns="90000" tIns="46800" bIns="46800"/>
          <a:p>
            <a:pPr>
              <a:lnSpc>
                <a:spcPct val="100000"/>
              </a:lnSpc>
              <a:buSzPct val="70000"/>
              <a:buFont typeface="Wingdings" charset="2"/>
              <a:buChar char=""/>
            </a:pPr>
            <a:r>
              <a:rPr lang="es-ES" sz="2000" strike="noStrike">
                <a:solidFill>
                  <a:srgbClr val="ffffff"/>
                </a:solidFill>
                <a:latin typeface="Garamond"/>
                <a:ea typeface="DejaVu Sans"/>
              </a:rPr>
              <a:t> </a:t>
            </a:r>
            <a:r>
              <a:rPr b="1" lang="es-ES" sz="2000" strike="noStrike">
                <a:solidFill>
                  <a:srgbClr val="ffffff"/>
                </a:solidFill>
                <a:latin typeface="Garamond"/>
                <a:ea typeface="DejaVu Sans"/>
              </a:rPr>
              <a:t> “</a:t>
            </a:r>
            <a:r>
              <a:rPr b="1" i="1" lang="es-ES" sz="2000" strike="noStrike">
                <a:solidFill>
                  <a:srgbClr val="e46c0a"/>
                </a:solidFill>
                <a:latin typeface="Arial"/>
                <a:ea typeface="DejaVu Sans"/>
              </a:rPr>
              <a:t>Preliminar</a:t>
            </a:r>
            <a:r>
              <a:rPr b="1" lang="es-ES" sz="2000" strike="noStrike">
                <a:solidFill>
                  <a:srgbClr val="ffffff"/>
                </a:solidFill>
                <a:latin typeface="Arial"/>
                <a:ea typeface="DejaVu Sans"/>
              </a:rPr>
              <a:t>” al juicio, y, en principio, aplicable solo al Procedimiento Abreviado.</a:t>
            </a:r>
            <a:endParaRPr/>
          </a:p>
          <a:p>
            <a:pPr>
              <a:lnSpc>
                <a:spcPct val="100000"/>
              </a:lnSpc>
              <a:buSzPct val="70000"/>
              <a:buFont typeface="Wingdings" charset="2"/>
              <a:buChar char=""/>
            </a:pPr>
            <a:r>
              <a:rPr b="1" lang="es-ES" sz="2000" strike="noStrike">
                <a:solidFill>
                  <a:srgbClr val="ffffff"/>
                </a:solidFill>
                <a:latin typeface="Arial"/>
                <a:ea typeface="DejaVu Sans"/>
              </a:rPr>
              <a:t>  </a:t>
            </a:r>
            <a:r>
              <a:rPr b="1" lang="es-ES" sz="2000" strike="noStrike">
                <a:solidFill>
                  <a:srgbClr val="ffffff"/>
                </a:solidFill>
                <a:latin typeface="Arial"/>
                <a:ea typeface="DejaVu Sans"/>
              </a:rPr>
              <a:t>Asistencia: </a:t>
            </a:r>
            <a:r>
              <a:rPr b="1" lang="es-ES" sz="2000" strike="noStrike">
                <a:solidFill>
                  <a:srgbClr val="ffff00"/>
                </a:solidFill>
                <a:latin typeface="Arial"/>
                <a:ea typeface="DejaVu Sans"/>
              </a:rPr>
              <a:t>Se cita a todas las partes, pero si alguna no comparece, estando debidamente citada, se celebra con las restantes.</a:t>
            </a:r>
            <a:endParaRPr/>
          </a:p>
          <a:p>
            <a:pPr>
              <a:lnSpc>
                <a:spcPct val="100000"/>
              </a:lnSpc>
              <a:buSzPct val="70000"/>
              <a:buFont typeface="Wingdings" charset="2"/>
              <a:buChar char=""/>
            </a:pPr>
            <a:r>
              <a:rPr b="1" lang="es-ES" sz="2000" strike="noStrike">
                <a:solidFill>
                  <a:srgbClr val="ffffff"/>
                </a:solidFill>
                <a:latin typeface="Arial"/>
                <a:ea typeface="DejaVu Sans"/>
              </a:rPr>
              <a:t> </a:t>
            </a:r>
            <a:r>
              <a:rPr b="1" lang="es-ES" sz="2000" strike="noStrike">
                <a:solidFill>
                  <a:srgbClr val="ffffff"/>
                </a:solidFill>
                <a:latin typeface="Arial"/>
                <a:ea typeface="DejaVu Sans"/>
              </a:rPr>
              <a:t>Pruebas: </a:t>
            </a:r>
            <a:r>
              <a:rPr b="1" lang="es-ES" sz="2000" strike="noStrike">
                <a:solidFill>
                  <a:srgbClr val="ffff00"/>
                </a:solidFill>
                <a:latin typeface="Arial"/>
                <a:ea typeface="DejaVu Sans"/>
              </a:rPr>
              <a:t>Se podrá </a:t>
            </a:r>
            <a:r>
              <a:rPr b="1" lang="es-ES" sz="2000" strike="noStrike">
                <a:solidFill>
                  <a:srgbClr val="92d050"/>
                </a:solidFill>
                <a:latin typeface="Arial"/>
                <a:ea typeface="DejaVu Sans"/>
              </a:rPr>
              <a:t>“</a:t>
            </a:r>
            <a:r>
              <a:rPr b="1" i="1" lang="es-ES" sz="2000" strike="noStrike">
                <a:solidFill>
                  <a:srgbClr val="92d050"/>
                </a:solidFill>
                <a:latin typeface="Arial"/>
                <a:ea typeface="DejaVu Sans"/>
              </a:rPr>
              <a:t>proponer la incorporación de informes, certificaciones y otros documentos</a:t>
            </a:r>
            <a:r>
              <a:rPr b="1" lang="es-ES" sz="2000" strike="noStrike">
                <a:solidFill>
                  <a:srgbClr val="92d050"/>
                </a:solidFill>
                <a:latin typeface="Arial"/>
                <a:ea typeface="DejaVu Sans"/>
              </a:rPr>
              <a:t>”</a:t>
            </a:r>
            <a:r>
              <a:rPr b="1" lang="es-ES" sz="2000" strike="noStrike">
                <a:solidFill>
                  <a:srgbClr val="ffff00"/>
                </a:solidFill>
                <a:latin typeface="Arial"/>
                <a:ea typeface="DejaVu Sans"/>
              </a:rPr>
              <a:t> y </a:t>
            </a:r>
            <a:r>
              <a:rPr b="1" lang="es-ES" sz="2000" strike="noStrike">
                <a:solidFill>
                  <a:srgbClr val="92d050"/>
                </a:solidFill>
                <a:latin typeface="Arial"/>
                <a:ea typeface="DejaVu Sans"/>
              </a:rPr>
              <a:t>“</a:t>
            </a:r>
            <a:r>
              <a:rPr b="1" i="1" lang="es-ES" sz="2000" strike="noStrike" u="sng">
                <a:solidFill>
                  <a:srgbClr val="92d050"/>
                </a:solidFill>
                <a:latin typeface="Arial"/>
                <a:ea typeface="DejaVu Sans"/>
              </a:rPr>
              <a:t>proponer la práctica de pruebas de las que las partes no hubieran tenido conocimiento en el momento de formular sus escritos de acusación o defensa”.</a:t>
            </a:r>
            <a:endParaRPr/>
          </a:p>
          <a:p>
            <a:pPr>
              <a:lnSpc>
                <a:spcPct val="100000"/>
              </a:lnSpc>
              <a:buSzPct val="70000"/>
              <a:buFont typeface="Wingdings" charset="2"/>
              <a:buChar char=""/>
            </a:pPr>
            <a:r>
              <a:rPr b="1" lang="es-ES" sz="2000" strike="noStrike">
                <a:solidFill>
                  <a:srgbClr val="ffffff"/>
                </a:solidFill>
                <a:latin typeface="Arial"/>
                <a:ea typeface="DejaVu Sans"/>
              </a:rPr>
              <a:t> </a:t>
            </a:r>
            <a:r>
              <a:rPr b="1" lang="es-ES" sz="2000" strike="noStrike">
                <a:solidFill>
                  <a:srgbClr val="ffffff"/>
                </a:solidFill>
                <a:latin typeface="Arial"/>
                <a:ea typeface="DejaVu Sans"/>
              </a:rPr>
              <a:t>Otras finalidades: </a:t>
            </a:r>
            <a:r>
              <a:rPr b="1" lang="es-ES" sz="2000" strike="noStrike">
                <a:solidFill>
                  <a:srgbClr val="ffff00"/>
                </a:solidFill>
                <a:latin typeface="Arial"/>
                <a:ea typeface="DejaVu Sans"/>
              </a:rPr>
              <a:t>Posibilidad de conformidad, y alegaciones sobre </a:t>
            </a:r>
            <a:r>
              <a:rPr b="1" lang="es-ES" sz="2000" strike="noStrike">
                <a:solidFill>
                  <a:srgbClr val="92d050"/>
                </a:solidFill>
                <a:latin typeface="Arial"/>
                <a:ea typeface="DejaVu Sans"/>
              </a:rPr>
              <a:t>“</a:t>
            </a:r>
            <a:r>
              <a:rPr b="1" i="1" lang="es-ES" sz="2000" strike="noStrike">
                <a:solidFill>
                  <a:srgbClr val="92d050"/>
                </a:solidFill>
                <a:latin typeface="Arial"/>
                <a:ea typeface="DejaVu Sans"/>
              </a:rPr>
              <a:t>competencia del órgano judicial, vulneración de derechos fundamentales , artículos de previo pronunciamiento, causas de suspensión de juicio oral, nulidad de actuaciones, contenido, finalidad o nulidad de las pruebas propuestas”.</a:t>
            </a:r>
            <a:endParaRPr/>
          </a:p>
        </p:txBody>
      </p:sp>
    </p:spTree>
  </p:cSld>
  <p:timing>
    <p:tnLst>
      <p:par>
        <p:cTn id="223" dur="indefinite" restart="never" nodeType="tmRoot">
          <p:childTnLst>
            <p:seq>
              <p:cTn id="224" dur="indefinite" nodeType="mainSeq">
                <p:childTnLst>
                  <p:par>
                    <p:cTn id="225" fill="hold">
                      <p:stCondLst>
                        <p:cond delay="indefinite"/>
                      </p:stCondLst>
                      <p:childTnLst>
                        <p:par>
                          <p:cTn id="226" fill="hold">
                            <p:stCondLst>
                              <p:cond delay="0"/>
                            </p:stCondLst>
                            <p:childTnLst>
                              <p:par>
                                <p:cTn id="227" nodeType="clickEffect" fill="hold" presetClass="entr" presetID="1">
                                  <p:stCondLst>
                                    <p:cond delay="0"/>
                                  </p:stCondLst>
                                  <p:childTnLst>
                                    <p:set>
                                      <p:cBhvr>
                                        <p:cTn id="228" dur="1" fill="hold">
                                          <p:stCondLst>
                                            <p:cond delay="0"/>
                                          </p:stCondLst>
                                        </p:cTn>
                                        <p:tgtEl>
                                          <p:spTgt spid="320">
                                            <p:txEl>
                                              <p:pRg st="0" end="86"/>
                                            </p:txEl>
                                          </p:spTgt>
                                        </p:tgtEl>
                                        <p:attrNameLst>
                                          <p:attrName>style.visibility</p:attrName>
                                        </p:attrNameLst>
                                      </p:cBhvr>
                                      <p:to>
                                        <p:strVal val="visible"/>
                                      </p:to>
                                    </p:set>
                                  </p:childTnLst>
                                </p:cTn>
                              </p:par>
                            </p:childTnLst>
                          </p:cTn>
                        </p:par>
                      </p:childTnLst>
                    </p:cTn>
                  </p:par>
                  <p:par>
                    <p:cTn id="229" fill="hold">
                      <p:stCondLst>
                        <p:cond delay="indefinite"/>
                      </p:stCondLst>
                      <p:childTnLst>
                        <p:par>
                          <p:cTn id="230" fill="hold">
                            <p:stCondLst>
                              <p:cond delay="0"/>
                            </p:stCondLst>
                            <p:childTnLst>
                              <p:par>
                                <p:cTn id="231" nodeType="clickEffect" fill="hold" presetClass="entr" presetID="1">
                                  <p:stCondLst>
                                    <p:cond delay="0"/>
                                  </p:stCondLst>
                                  <p:childTnLst>
                                    <p:set>
                                      <p:cBhvr>
                                        <p:cTn id="232" dur="1" fill="hold">
                                          <p:stCondLst>
                                            <p:cond delay="0"/>
                                          </p:stCondLst>
                                        </p:cTn>
                                        <p:tgtEl>
                                          <p:spTgt spid="320">
                                            <p:txEl>
                                              <p:pRg st="86" end="215"/>
                                            </p:txEl>
                                          </p:spTgt>
                                        </p:tgtEl>
                                        <p:attrNameLst>
                                          <p:attrName>style.visibility</p:attrName>
                                        </p:attrNameLst>
                                      </p:cBhvr>
                                      <p:to>
                                        <p:strVal val="visible"/>
                                      </p:to>
                                    </p:set>
                                  </p:childTnLst>
                                </p:cTn>
                              </p:par>
                            </p:childTnLst>
                          </p:cTn>
                        </p:par>
                      </p:childTnLst>
                    </p:cTn>
                  </p:par>
                  <p:par>
                    <p:cTn id="233" fill="hold">
                      <p:stCondLst>
                        <p:cond delay="indefinite"/>
                      </p:stCondLst>
                      <p:childTnLst>
                        <p:par>
                          <p:cTn id="234" fill="hold">
                            <p:stCondLst>
                              <p:cond delay="0"/>
                            </p:stCondLst>
                            <p:childTnLst>
                              <p:par>
                                <p:cTn id="235" nodeType="clickEffect" fill="hold" presetClass="entr" presetID="1">
                                  <p:stCondLst>
                                    <p:cond delay="0"/>
                                  </p:stCondLst>
                                  <p:childTnLst>
                                    <p:set>
                                      <p:cBhvr>
                                        <p:cTn id="236" dur="1" fill="hold">
                                          <p:stCondLst>
                                            <p:cond delay="0"/>
                                          </p:stCondLst>
                                        </p:cTn>
                                        <p:tgtEl>
                                          <p:spTgt spid="320">
                                            <p:txEl>
                                              <p:pRg st="215" end="463"/>
                                            </p:txEl>
                                          </p:spTgt>
                                        </p:tgtEl>
                                        <p:attrNameLst>
                                          <p:attrName>style.visibility</p:attrName>
                                        </p:attrNameLst>
                                      </p:cBhvr>
                                      <p:to>
                                        <p:strVal val="visible"/>
                                      </p:to>
                                    </p:set>
                                  </p:childTnLst>
                                </p:cTn>
                              </p:par>
                            </p:childTnLst>
                          </p:cTn>
                        </p:par>
                      </p:childTnLst>
                    </p:cTn>
                  </p:par>
                  <p:par>
                    <p:cTn id="237" fill="hold">
                      <p:stCondLst>
                        <p:cond delay="indefinite"/>
                      </p:stCondLst>
                      <p:childTnLst>
                        <p:par>
                          <p:cTn id="238" fill="hold">
                            <p:stCondLst>
                              <p:cond delay="0"/>
                            </p:stCondLst>
                            <p:childTnLst>
                              <p:par>
                                <p:cTn id="239" nodeType="clickEffect" fill="hold" presetClass="entr" presetID="1">
                                  <p:stCondLst>
                                    <p:cond delay="0"/>
                                  </p:stCondLst>
                                  <p:childTnLst>
                                    <p:set>
                                      <p:cBhvr>
                                        <p:cTn id="240" dur="1" fill="hold">
                                          <p:stCondLst>
                                            <p:cond delay="0"/>
                                          </p:stCondLst>
                                        </p:cTn>
                                        <p:tgtEl>
                                          <p:spTgt spid="320">
                                            <p:txEl>
                                              <p:pRg st="463" end="76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21" name="TextShape 1"/>
          <p:cNvSpPr txBox="1"/>
          <p:nvPr/>
        </p:nvSpPr>
        <p:spPr>
          <a:xfrm>
            <a:off x="136440" y="136440"/>
            <a:ext cx="9007200" cy="1200600"/>
          </a:xfrm>
          <a:prstGeom prst="rect">
            <a:avLst/>
          </a:prstGeom>
          <a:noFill/>
          <a:ln>
            <a:noFill/>
          </a:ln>
        </p:spPr>
        <p:txBody>
          <a:bodyPr lIns="90000" rIns="90000" tIns="46800" bIns="46800" anchor="ctr"/>
          <a:p>
            <a:pPr algn="ctr">
              <a:lnSpc>
                <a:spcPct val="100000"/>
              </a:lnSpc>
            </a:pPr>
            <a:r>
              <a:rPr b="1" lang="es-ES" strike="noStrike">
                <a:solidFill>
                  <a:srgbClr val="ff6699"/>
                </a:solidFill>
                <a:latin typeface="Arial"/>
                <a:ea typeface="DejaVu Sans"/>
              </a:rPr>
              <a:t>
</a:t>
            </a:r>
            <a:r>
              <a:rPr b="1" lang="es-ES" strike="noStrike">
                <a:solidFill>
                  <a:srgbClr val="ff6699"/>
                </a:solidFill>
                <a:latin typeface="Arial"/>
                <a:ea typeface="DejaVu Sans"/>
              </a:rPr>
              <a:t>
</a:t>
            </a:r>
            <a:r>
              <a:rPr b="1" lang="es-ES" strike="noStrike">
                <a:solidFill>
                  <a:srgbClr val="ff6699"/>
                </a:solidFill>
                <a:latin typeface="Arial"/>
                <a:ea typeface="DejaVu Sans"/>
              </a:rPr>
              <a:t>
</a:t>
            </a:r>
            <a:r>
              <a:rPr b="1" lang="es-ES" sz="2400" strike="noStrike">
                <a:solidFill>
                  <a:srgbClr val="ff6699"/>
                </a:solidFill>
                <a:latin typeface="Arial"/>
                <a:ea typeface="DejaVu Sans"/>
              </a:rPr>
              <a:t>AUDIENCIA PRELIMINAR AL JUICIO (</a:t>
            </a:r>
            <a:r>
              <a:rPr b="1" lang="es-ES" sz="2400" strike="noStrike">
                <a:solidFill>
                  <a:srgbClr val="ff0000"/>
                </a:solidFill>
                <a:latin typeface="Arial"/>
                <a:ea typeface="DejaVu Sans"/>
              </a:rPr>
              <a:t>arts. 785 y 786</a:t>
            </a:r>
            <a:r>
              <a:rPr b="1" lang="es-ES" sz="2400" strike="noStrike">
                <a:solidFill>
                  <a:srgbClr val="ff6699"/>
                </a:solidFill>
                <a:latin typeface="Arial"/>
                <a:ea typeface="DejaVu Sans"/>
              </a:rPr>
              <a:t>) (2).</a:t>
            </a:r>
            <a:r>
              <a:rPr b="1" lang="es-ES" sz="4000" strike="noStrike">
                <a:solidFill>
                  <a:srgbClr val="e5e5ff"/>
                </a:solidFill>
                <a:latin typeface="Garamond"/>
                <a:ea typeface="DejaVu Sans"/>
              </a:rPr>
              <a:t>
</a:t>
            </a:r>
            <a:endParaRPr/>
          </a:p>
        </p:txBody>
      </p:sp>
      <p:sp>
        <p:nvSpPr>
          <p:cNvPr id="322" name="TextShape 2"/>
          <p:cNvSpPr txBox="1"/>
          <p:nvPr/>
        </p:nvSpPr>
        <p:spPr>
          <a:xfrm>
            <a:off x="0" y="1267560"/>
            <a:ext cx="9143640" cy="5590080"/>
          </a:xfrm>
          <a:prstGeom prst="rect">
            <a:avLst/>
          </a:prstGeom>
          <a:noFill/>
          <a:ln>
            <a:noFill/>
          </a:ln>
        </p:spPr>
        <p:txBody>
          <a:bodyPr lIns="90000" rIns="90000" tIns="46800" bIns="46800"/>
          <a:p>
            <a:pPr>
              <a:lnSpc>
                <a:spcPct val="100000"/>
              </a:lnSpc>
              <a:buSzPct val="70000"/>
              <a:buFont typeface="Wingdings" charset="2"/>
              <a:buChar char=""/>
            </a:pPr>
            <a:r>
              <a:rPr lang="es-ES" sz="2000" strike="noStrike">
                <a:solidFill>
                  <a:srgbClr val="ffffff"/>
                </a:solidFill>
                <a:latin typeface="Garamond"/>
                <a:ea typeface="DejaVu Sans"/>
              </a:rPr>
              <a:t> </a:t>
            </a:r>
            <a:r>
              <a:rPr b="1" lang="es-ES" sz="2000" strike="noStrike">
                <a:solidFill>
                  <a:srgbClr val="ffffff"/>
                </a:solidFill>
                <a:latin typeface="Arial"/>
                <a:ea typeface="DejaVu Sans"/>
              </a:rPr>
              <a:t>Decisión, sobre todo lo que se plantee: </a:t>
            </a:r>
            <a:r>
              <a:rPr b="1" lang="es-ES" sz="2000" strike="noStrike">
                <a:solidFill>
                  <a:srgbClr val="ffff00"/>
                </a:solidFill>
                <a:latin typeface="Arial"/>
                <a:ea typeface="DejaVu Sans"/>
              </a:rPr>
              <a:t>En el acto, oralmente, o mediante Auto, en plazo de 10 días</a:t>
            </a:r>
            <a:r>
              <a:rPr b="1" lang="es-ES" sz="2000" strike="noStrike">
                <a:solidFill>
                  <a:srgbClr val="ffffff"/>
                </a:solidFill>
                <a:latin typeface="Arial"/>
                <a:ea typeface="DejaVu Sans"/>
              </a:rPr>
              <a:t>.</a:t>
            </a:r>
            <a:endParaRPr/>
          </a:p>
          <a:p>
            <a:pPr>
              <a:lnSpc>
                <a:spcPct val="100000"/>
              </a:lnSpc>
              <a:buSzPct val="70000"/>
              <a:buFont typeface="Wingdings" charset="2"/>
              <a:buChar char=""/>
            </a:pPr>
            <a:r>
              <a:rPr b="1" lang="es-ES" sz="2000" strike="noStrike">
                <a:solidFill>
                  <a:srgbClr val="ffffff"/>
                </a:solidFill>
                <a:latin typeface="Arial"/>
                <a:ea typeface="DejaVu Sans"/>
              </a:rPr>
              <a:t>  </a:t>
            </a:r>
            <a:r>
              <a:rPr b="1" lang="es-ES" sz="2000" strike="noStrike">
                <a:solidFill>
                  <a:srgbClr val="f2f2f2"/>
                </a:solidFill>
                <a:latin typeface="Arial"/>
                <a:ea typeface="DejaVu Sans"/>
              </a:rPr>
              <a:t>Si se resuelve oralmente se señala, debiendo, a tal efecto,  las partes  </a:t>
            </a:r>
            <a:r>
              <a:rPr b="1" lang="es-ES" sz="2000" strike="noStrike">
                <a:solidFill>
                  <a:srgbClr val="92d050"/>
                </a:solidFill>
                <a:latin typeface="Arial"/>
                <a:ea typeface="DejaVu Sans"/>
              </a:rPr>
              <a:t>“</a:t>
            </a:r>
            <a:r>
              <a:rPr b="1" i="1" lang="es-ES" sz="2000" strike="noStrike">
                <a:solidFill>
                  <a:srgbClr val="92d050"/>
                </a:solidFill>
                <a:latin typeface="Arial"/>
                <a:ea typeface="DejaVu Sans"/>
              </a:rPr>
              <a:t>manifestar la coincidencia con otros señalamientos u otros motivos que pudieran impedir la celebración de juicio en la fecha señalada”.</a:t>
            </a:r>
            <a:endParaRPr/>
          </a:p>
          <a:p>
            <a:pPr>
              <a:lnSpc>
                <a:spcPct val="100000"/>
              </a:lnSpc>
              <a:buSzPct val="70000"/>
              <a:buFont typeface="Wingdings" charset="2"/>
              <a:buChar char=""/>
            </a:pPr>
            <a:r>
              <a:rPr b="1" lang="es-ES" sz="2000" strike="noStrike">
                <a:solidFill>
                  <a:srgbClr val="ffffff"/>
                </a:solidFill>
                <a:latin typeface="Arial"/>
                <a:ea typeface="DejaVu Sans"/>
              </a:rPr>
              <a:t>Recursos: </a:t>
            </a:r>
            <a:r>
              <a:rPr b="1" lang="es-ES" sz="2000" strike="noStrike">
                <a:solidFill>
                  <a:srgbClr val="ffff00"/>
                </a:solidFill>
                <a:latin typeface="Arial"/>
                <a:ea typeface="DejaVu Sans"/>
              </a:rPr>
              <a:t>No caben, sin perjuicio de formular protesta y de lo que se pueda alegar al recurrir la sentencia, “</a:t>
            </a:r>
            <a:r>
              <a:rPr b="1" i="1" lang="es-ES" sz="2000" strike="noStrike">
                <a:solidFill>
                  <a:srgbClr val="92d050"/>
                </a:solidFill>
                <a:latin typeface="Arial"/>
                <a:ea typeface="DejaVu Sans"/>
              </a:rPr>
              <a:t>salvo que dicha resolución ponga fin al procedimiento, en cuyo caso será susceptible de recurso de apelación, en el plazo y con las formalidades prevenidas en los artículos 790 y siguientes</a:t>
            </a:r>
            <a:r>
              <a:rPr b="1" lang="es-ES" sz="2000" strike="noStrike">
                <a:solidFill>
                  <a:srgbClr val="92d050"/>
                </a:solidFill>
                <a:latin typeface="Arial"/>
                <a:ea typeface="DejaVu Sans"/>
              </a:rPr>
              <a:t>”.</a:t>
            </a:r>
            <a:endParaRPr/>
          </a:p>
          <a:p>
            <a:pPr>
              <a:lnSpc>
                <a:spcPct val="100000"/>
              </a:lnSpc>
              <a:buSzPct val="70000"/>
              <a:buFont typeface="Wingdings" charset="2"/>
              <a:buChar char=""/>
            </a:pPr>
            <a:r>
              <a:rPr b="1" lang="es-ES" sz="2000" strike="noStrike">
                <a:solidFill>
                  <a:srgbClr val="ff0000"/>
                </a:solidFill>
                <a:latin typeface="Arial"/>
                <a:ea typeface="DejaVu Sans"/>
              </a:rPr>
              <a:t>  </a:t>
            </a:r>
            <a:r>
              <a:rPr b="1" lang="es-ES" sz="2000" strike="noStrike">
                <a:solidFill>
                  <a:srgbClr val="ff0000"/>
                </a:solidFill>
                <a:latin typeface="Arial"/>
                <a:ea typeface="DejaVu Sans"/>
              </a:rPr>
              <a:t>Art. 787.3</a:t>
            </a:r>
            <a:r>
              <a:rPr b="1" lang="es-ES" sz="2000" strike="noStrike">
                <a:solidFill>
                  <a:srgbClr val="ffff00"/>
                </a:solidFill>
                <a:latin typeface="Arial"/>
                <a:ea typeface="DejaVu Sans"/>
              </a:rPr>
              <a:t>: “</a:t>
            </a:r>
            <a:r>
              <a:rPr b="1" i="1" lang="es-ES" sz="2000" strike="noStrike">
                <a:solidFill>
                  <a:srgbClr val="92d050"/>
                </a:solidFill>
                <a:latin typeface="Arial"/>
                <a:ea typeface="DejaVu Sans"/>
              </a:rPr>
              <a:t>Al inicio de las sesiones del juicio, únicamente podrá solicitarse la incorporación de informes, certificaciones y otros documentos. También podrá proponerse la práctica de pruebas de las que las partes no hubieran tenido conocimiento al momento de celebrar la comparecencia prevista en el art. 785”.</a:t>
            </a:r>
            <a:endParaRPr/>
          </a:p>
        </p:txBody>
      </p:sp>
    </p:spTree>
  </p:cSld>
  <p:timing>
    <p:tnLst>
      <p:par>
        <p:cTn id="241" dur="indefinite" restart="never" nodeType="tmRoot">
          <p:childTnLst>
            <p:seq>
              <p:cTn id="242" dur="indefinite" nodeType="mainSeq">
                <p:childTnLst>
                  <p:par>
                    <p:cTn id="243" fill="hold">
                      <p:stCondLst>
                        <p:cond delay="indefinite"/>
                      </p:stCondLst>
                      <p:childTnLst>
                        <p:par>
                          <p:cTn id="244" fill="hold">
                            <p:stCondLst>
                              <p:cond delay="0"/>
                            </p:stCondLst>
                            <p:childTnLst>
                              <p:par>
                                <p:cTn id="245" nodeType="clickEffect" fill="hold" presetClass="entr" presetID="1">
                                  <p:stCondLst>
                                    <p:cond delay="0"/>
                                  </p:stCondLst>
                                  <p:childTnLst>
                                    <p:set>
                                      <p:cBhvr>
                                        <p:cTn id="246" dur="1" fill="hold">
                                          <p:stCondLst>
                                            <p:cond delay="0"/>
                                          </p:stCondLst>
                                        </p:cTn>
                                        <p:tgtEl>
                                          <p:spTgt spid="322">
                                            <p:txEl>
                                              <p:pRg st="0" end="102"/>
                                            </p:txEl>
                                          </p:spTgt>
                                        </p:tgtEl>
                                        <p:attrNameLst>
                                          <p:attrName>style.visibility</p:attrName>
                                        </p:attrNameLst>
                                      </p:cBhvr>
                                      <p:to>
                                        <p:strVal val="visible"/>
                                      </p:to>
                                    </p:set>
                                  </p:childTnLst>
                                </p:cTn>
                              </p:par>
                            </p:childTnLst>
                          </p:cTn>
                        </p:par>
                      </p:childTnLst>
                    </p:cTn>
                  </p:par>
                  <p:par>
                    <p:cTn id="247" fill="hold">
                      <p:stCondLst>
                        <p:cond delay="indefinite"/>
                      </p:stCondLst>
                      <p:childTnLst>
                        <p:par>
                          <p:cTn id="248" fill="hold">
                            <p:stCondLst>
                              <p:cond delay="0"/>
                            </p:stCondLst>
                            <p:childTnLst>
                              <p:par>
                                <p:cTn id="249" nodeType="clickEffect" fill="hold" presetClass="entr" presetID="1">
                                  <p:stCondLst>
                                    <p:cond delay="0"/>
                                  </p:stCondLst>
                                  <p:childTnLst>
                                    <p:set>
                                      <p:cBhvr>
                                        <p:cTn id="250" dur="1" fill="hold">
                                          <p:stCondLst>
                                            <p:cond delay="0"/>
                                          </p:stCondLst>
                                        </p:cTn>
                                        <p:tgtEl>
                                          <p:spTgt spid="322">
                                            <p:txEl>
                                              <p:pRg st="102" end="314"/>
                                            </p:txEl>
                                          </p:spTgt>
                                        </p:tgtEl>
                                        <p:attrNameLst>
                                          <p:attrName>style.visibility</p:attrName>
                                        </p:attrNameLst>
                                      </p:cBhvr>
                                      <p:to>
                                        <p:strVal val="visible"/>
                                      </p:to>
                                    </p:set>
                                  </p:childTnLst>
                                </p:cTn>
                              </p:par>
                            </p:childTnLst>
                          </p:cTn>
                        </p:par>
                      </p:childTnLst>
                    </p:cTn>
                  </p:par>
                  <p:par>
                    <p:cTn id="251" fill="hold">
                      <p:stCondLst>
                        <p:cond delay="indefinite"/>
                      </p:stCondLst>
                      <p:childTnLst>
                        <p:par>
                          <p:cTn id="252" fill="hold">
                            <p:stCondLst>
                              <p:cond delay="0"/>
                            </p:stCondLst>
                            <p:childTnLst>
                              <p:par>
                                <p:cTn id="253" nodeType="clickEffect" fill="hold" presetClass="entr" presetID="1">
                                  <p:stCondLst>
                                    <p:cond delay="0"/>
                                  </p:stCondLst>
                                  <p:childTnLst>
                                    <p:set>
                                      <p:cBhvr>
                                        <p:cTn id="254" dur="1" fill="hold">
                                          <p:stCondLst>
                                            <p:cond delay="0"/>
                                          </p:stCondLst>
                                        </p:cTn>
                                        <p:tgtEl>
                                          <p:spTgt spid="322">
                                            <p:txEl>
                                              <p:pRg st="314" end="616"/>
                                            </p:txEl>
                                          </p:spTgt>
                                        </p:tgtEl>
                                        <p:attrNameLst>
                                          <p:attrName>style.visibility</p:attrName>
                                        </p:attrNameLst>
                                      </p:cBhvr>
                                      <p:to>
                                        <p:strVal val="visible"/>
                                      </p:to>
                                    </p:set>
                                  </p:childTnLst>
                                </p:cTn>
                              </p:par>
                            </p:childTnLst>
                          </p:cTn>
                        </p:par>
                      </p:childTnLst>
                    </p:cTn>
                  </p:par>
                  <p:par>
                    <p:cTn id="255" fill="hold">
                      <p:stCondLst>
                        <p:cond delay="indefinite"/>
                      </p:stCondLst>
                      <p:childTnLst>
                        <p:par>
                          <p:cTn id="256" fill="hold">
                            <p:stCondLst>
                              <p:cond delay="0"/>
                            </p:stCondLst>
                            <p:childTnLst>
                              <p:par>
                                <p:cTn id="257" nodeType="clickEffect" fill="hold" presetClass="entr" presetID="1">
                                  <p:stCondLst>
                                    <p:cond delay="0"/>
                                  </p:stCondLst>
                                  <p:childTnLst>
                                    <p:set>
                                      <p:cBhvr>
                                        <p:cTn id="258" dur="1" fill="hold">
                                          <p:stCondLst>
                                            <p:cond delay="0"/>
                                          </p:stCondLst>
                                        </p:cTn>
                                        <p:tgtEl>
                                          <p:spTgt spid="322">
                                            <p:txEl>
                                              <p:pRg st="616" end="93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85" name="TextShape 1"/>
          <p:cNvSpPr txBox="1"/>
          <p:nvPr/>
        </p:nvSpPr>
        <p:spPr>
          <a:xfrm>
            <a:off x="457200" y="274320"/>
            <a:ext cx="8229240" cy="5299200"/>
          </a:xfrm>
          <a:prstGeom prst="rect">
            <a:avLst/>
          </a:prstGeom>
          <a:noFill/>
          <a:ln>
            <a:noFill/>
          </a:ln>
        </p:spPr>
        <p:txBody>
          <a:bodyPr lIns="0" rIns="0" tIns="0" bIns="0" anchor="ctr"/>
          <a:p>
            <a:pPr algn="ctr">
              <a:lnSpc>
                <a:spcPct val="100000"/>
              </a:lnSpc>
            </a:pPr>
            <a:r>
              <a:rPr b="1" lang="es-ES" sz="3600" strike="noStrike">
                <a:solidFill>
                  <a:srgbClr val="c3d69b"/>
                </a:solidFill>
                <a:latin typeface="Arial"/>
                <a:ea typeface="DejaVu Sans"/>
              </a:rPr>
              <a:t>PRÓLOGO.- BREVE COMENTARIO SOBRE ALGUNAS PREVENCIONES CONTENIDAS EN LA LEY ORGÁNICA DEL DERECHO DE DEFENSA</a:t>
            </a:r>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23" name="TextShape 1"/>
          <p:cNvSpPr txBox="1"/>
          <p:nvPr/>
        </p:nvSpPr>
        <p:spPr>
          <a:xfrm>
            <a:off x="136440" y="136440"/>
            <a:ext cx="9007200" cy="1139760"/>
          </a:xfrm>
          <a:prstGeom prst="rect">
            <a:avLst/>
          </a:prstGeom>
          <a:noFill/>
          <a:ln>
            <a:noFill/>
          </a:ln>
        </p:spPr>
        <p:txBody>
          <a:bodyPr lIns="90000" rIns="90000" tIns="46800" bIns="46800" anchor="ctr"/>
          <a:p>
            <a:pPr algn="ctr">
              <a:lnSpc>
                <a:spcPct val="100000"/>
              </a:lnSpc>
            </a:pPr>
            <a:r>
              <a:rPr b="1" lang="es-ES" strike="noStrike">
                <a:solidFill>
                  <a:srgbClr val="ff6699"/>
                </a:solidFill>
                <a:latin typeface="Arial"/>
                <a:ea typeface="DejaVu Sans"/>
              </a:rPr>
              <a:t>
</a:t>
            </a:r>
            <a:r>
              <a:rPr b="1" lang="es-ES" strike="noStrike">
                <a:solidFill>
                  <a:srgbClr val="ff6699"/>
                </a:solidFill>
                <a:latin typeface="Arial"/>
                <a:ea typeface="DejaVu Sans"/>
              </a:rPr>
              <a:t>
</a:t>
            </a:r>
            <a:r>
              <a:rPr b="1" lang="es-ES" strike="noStrike">
                <a:solidFill>
                  <a:srgbClr val="ff6699"/>
                </a:solidFill>
                <a:latin typeface="Arial"/>
                <a:ea typeface="DejaVu Sans"/>
              </a:rPr>
              <a:t>
</a:t>
            </a:r>
            <a:r>
              <a:rPr b="1" lang="es-ES" sz="2800" strike="noStrike">
                <a:solidFill>
                  <a:srgbClr val="ff6699"/>
                </a:solidFill>
                <a:latin typeface="Arial"/>
                <a:ea typeface="DejaVu Sans"/>
              </a:rPr>
              <a:t>INTRODUCCIÓN DE LA POSIBILIDAD DE QUE EL ACUSADO DECLARE EL ÚLTIMO, </a:t>
            </a:r>
            <a:r>
              <a:rPr b="1" lang="es-ES" sz="2800" strike="noStrike">
                <a:solidFill>
                  <a:srgbClr val="ff0000"/>
                </a:solidFill>
                <a:latin typeface="Arial"/>
                <a:ea typeface="DejaVu Sans"/>
              </a:rPr>
              <a:t>art. 701</a:t>
            </a:r>
            <a:r>
              <a:rPr b="1" lang="es-ES" sz="2800" strike="noStrike">
                <a:solidFill>
                  <a:srgbClr val="ff6699"/>
                </a:solidFill>
                <a:latin typeface="Arial"/>
                <a:ea typeface="DejaVu Sans"/>
              </a:rPr>
              <a:t>.</a:t>
            </a:r>
            <a:r>
              <a:rPr b="1" lang="es-ES" sz="4000" strike="noStrike">
                <a:solidFill>
                  <a:srgbClr val="e5e5ff"/>
                </a:solidFill>
                <a:latin typeface="Garamond"/>
                <a:ea typeface="DejaVu Sans"/>
              </a:rPr>
              <a:t>
</a:t>
            </a:r>
            <a:endParaRPr/>
          </a:p>
        </p:txBody>
      </p:sp>
      <p:sp>
        <p:nvSpPr>
          <p:cNvPr id="324" name="TextShape 2"/>
          <p:cNvSpPr txBox="1"/>
          <p:nvPr/>
        </p:nvSpPr>
        <p:spPr>
          <a:xfrm>
            <a:off x="307800" y="1865160"/>
            <a:ext cx="8546040" cy="4992480"/>
          </a:xfrm>
          <a:prstGeom prst="rect">
            <a:avLst/>
          </a:prstGeom>
          <a:noFill/>
          <a:ln>
            <a:noFill/>
          </a:ln>
        </p:spPr>
        <p:txBody>
          <a:bodyPr lIns="90000" rIns="90000" tIns="46800" bIns="46800"/>
          <a:p>
            <a:pPr>
              <a:lnSpc>
                <a:spcPct val="100000"/>
              </a:lnSpc>
              <a:buSzPct val="70000"/>
              <a:buFont typeface="Wingdings" charset="2"/>
              <a:buChar char=""/>
            </a:pPr>
            <a:r>
              <a:rPr b="1" lang="es-ES" sz="2400" strike="noStrike">
                <a:solidFill>
                  <a:srgbClr val="ffffff"/>
                </a:solidFill>
                <a:latin typeface="Arial"/>
                <a:ea typeface="DejaVu Sans"/>
              </a:rPr>
              <a:t>Precedentes jurisprudenciales (</a:t>
            </a:r>
            <a:r>
              <a:rPr b="1" lang="es-ES" sz="2400" strike="noStrike">
                <a:solidFill>
                  <a:srgbClr val="ffff00"/>
                </a:solidFill>
                <a:latin typeface="Arial"/>
                <a:ea typeface="DejaVu Sans"/>
              </a:rPr>
              <a:t>SSTS 714/23, 28-9; 514/23, 20-6; 779/23, de 18-10; 402/24, 16-5)</a:t>
            </a:r>
            <a:endParaRPr/>
          </a:p>
          <a:p>
            <a:pPr>
              <a:lnSpc>
                <a:spcPct val="100000"/>
              </a:lnSpc>
              <a:buSzPct val="70000"/>
              <a:buFont typeface="Wingdings" charset="2"/>
              <a:buChar char=""/>
            </a:pPr>
            <a:r>
              <a:rPr b="1" lang="es-ES" sz="2400" strike="noStrike">
                <a:solidFill>
                  <a:srgbClr val="ffffff"/>
                </a:solidFill>
                <a:latin typeface="Arial"/>
                <a:ea typeface="DejaVu Sans"/>
              </a:rPr>
              <a:t> </a:t>
            </a:r>
            <a:r>
              <a:rPr b="1" lang="es-ES" sz="2400" strike="noStrike">
                <a:solidFill>
                  <a:srgbClr val="ffffff"/>
                </a:solidFill>
                <a:latin typeface="Arial"/>
                <a:ea typeface="DejaVu Sans"/>
              </a:rPr>
              <a:t>La petición es vinculante para Juez o Tribunal, que también podría acordarlo de oficio, pero ¿Cuándo se puede/debe pedir?</a:t>
            </a:r>
            <a:endParaRPr/>
          </a:p>
          <a:p>
            <a:pPr>
              <a:lnSpc>
                <a:spcPct val="100000"/>
              </a:lnSpc>
              <a:buSzPct val="70000"/>
              <a:buFont typeface="Wingdings" charset="2"/>
              <a:buChar char=""/>
            </a:pPr>
            <a:r>
              <a:rPr b="1" lang="es-ES" sz="2400" strike="noStrike">
                <a:solidFill>
                  <a:srgbClr val="ffffff"/>
                </a:solidFill>
                <a:latin typeface="Arial"/>
                <a:ea typeface="DejaVu Sans"/>
              </a:rPr>
              <a:t>Ventajas para la defensa.</a:t>
            </a:r>
            <a:endParaRPr/>
          </a:p>
          <a:p>
            <a:pPr>
              <a:lnSpc>
                <a:spcPct val="100000"/>
              </a:lnSpc>
              <a:buSzPct val="70000"/>
              <a:buFont typeface="Wingdings" charset="2"/>
              <a:buChar char=""/>
            </a:pPr>
            <a:r>
              <a:rPr b="1" lang="es-ES" sz="2400" strike="noStrike">
                <a:solidFill>
                  <a:srgbClr val="ffffff"/>
                </a:solidFill>
                <a:latin typeface="Arial"/>
                <a:ea typeface="DejaVu Sans"/>
              </a:rPr>
              <a:t> </a:t>
            </a:r>
            <a:r>
              <a:rPr b="1" lang="es-ES" sz="2400" strike="noStrike">
                <a:solidFill>
                  <a:srgbClr val="ffffff"/>
                </a:solidFill>
                <a:latin typeface="Arial"/>
                <a:ea typeface="DejaVu Sans"/>
              </a:rPr>
              <a:t>Se mantiene derecho a la última palabra.</a:t>
            </a:r>
            <a:endParaRPr/>
          </a:p>
          <a:p>
            <a:pPr>
              <a:lnSpc>
                <a:spcPct val="100000"/>
              </a:lnSpc>
              <a:buSzPct val="70000"/>
              <a:buFont typeface="Wingdings" charset="2"/>
              <a:buChar char=""/>
            </a:pPr>
            <a:r>
              <a:rPr b="1" lang="es-ES" sz="2400" strike="noStrike">
                <a:solidFill>
                  <a:srgbClr val="ffffff"/>
                </a:solidFill>
                <a:latin typeface="Arial"/>
                <a:ea typeface="DejaVu Sans"/>
              </a:rPr>
              <a:t> </a:t>
            </a:r>
            <a:r>
              <a:rPr b="1" lang="es-ES" sz="2400" strike="noStrike">
                <a:solidFill>
                  <a:srgbClr val="ffffff"/>
                </a:solidFill>
                <a:latin typeface="Arial"/>
                <a:ea typeface="DejaVu Sans"/>
              </a:rPr>
              <a:t>¿Qué ocurre si hay varios acusados y solo lo pide uno de ellos?.</a:t>
            </a:r>
            <a:endParaRPr/>
          </a:p>
        </p:txBody>
      </p:sp>
    </p:spTree>
  </p:cSld>
  <p:timing>
    <p:tnLst>
      <p:par>
        <p:cTn id="259" dur="indefinite" restart="never" nodeType="tmRoot">
          <p:childTnLst>
            <p:seq>
              <p:cTn id="260" dur="indefinite" nodeType="mainSeq">
                <p:childTnLst>
                  <p:par>
                    <p:cTn id="261" fill="hold">
                      <p:stCondLst>
                        <p:cond delay="indefinite"/>
                      </p:stCondLst>
                      <p:childTnLst>
                        <p:par>
                          <p:cTn id="262" fill="hold">
                            <p:stCondLst>
                              <p:cond delay="0"/>
                            </p:stCondLst>
                            <p:childTnLst>
                              <p:par>
                                <p:cTn id="263" nodeType="clickEffect" fill="hold" presetClass="entr" presetID="1">
                                  <p:stCondLst>
                                    <p:cond delay="0"/>
                                  </p:stCondLst>
                                  <p:childTnLst>
                                    <p:set>
                                      <p:cBhvr>
                                        <p:cTn id="264" dur="1" fill="hold">
                                          <p:stCondLst>
                                            <p:cond delay="0"/>
                                          </p:stCondLst>
                                        </p:cTn>
                                        <p:tgtEl>
                                          <p:spTgt spid="324">
                                            <p:txEl>
                                              <p:pRg st="0" end="96"/>
                                            </p:txEl>
                                          </p:spTgt>
                                        </p:tgtEl>
                                        <p:attrNameLst>
                                          <p:attrName>style.visibility</p:attrName>
                                        </p:attrNameLst>
                                      </p:cBhvr>
                                      <p:to>
                                        <p:strVal val="visible"/>
                                      </p:to>
                                    </p:set>
                                  </p:childTnLst>
                                </p:cTn>
                              </p:par>
                            </p:childTnLst>
                          </p:cTn>
                        </p:par>
                      </p:childTnLst>
                    </p:cTn>
                  </p:par>
                  <p:par>
                    <p:cTn id="265" fill="hold">
                      <p:stCondLst>
                        <p:cond delay="indefinite"/>
                      </p:stCondLst>
                      <p:childTnLst>
                        <p:par>
                          <p:cTn id="266" fill="hold">
                            <p:stCondLst>
                              <p:cond delay="0"/>
                            </p:stCondLst>
                            <p:childTnLst>
                              <p:par>
                                <p:cTn id="267" nodeType="clickEffect" fill="hold" presetClass="entr" presetID="1">
                                  <p:stCondLst>
                                    <p:cond delay="0"/>
                                  </p:stCondLst>
                                  <p:childTnLst>
                                    <p:set>
                                      <p:cBhvr>
                                        <p:cTn id="268" dur="1" fill="hold">
                                          <p:stCondLst>
                                            <p:cond delay="0"/>
                                          </p:stCondLst>
                                        </p:cTn>
                                        <p:tgtEl>
                                          <p:spTgt spid="324">
                                            <p:txEl>
                                              <p:pRg st="96" end="219"/>
                                            </p:txEl>
                                          </p:spTgt>
                                        </p:tgtEl>
                                        <p:attrNameLst>
                                          <p:attrName>style.visibility</p:attrName>
                                        </p:attrNameLst>
                                      </p:cBhvr>
                                      <p:to>
                                        <p:strVal val="visible"/>
                                      </p:to>
                                    </p:set>
                                  </p:childTnLst>
                                </p:cTn>
                              </p:par>
                            </p:childTnLst>
                          </p:cTn>
                        </p:par>
                      </p:childTnLst>
                    </p:cTn>
                  </p:par>
                  <p:par>
                    <p:cTn id="269" fill="hold">
                      <p:stCondLst>
                        <p:cond delay="indefinite"/>
                      </p:stCondLst>
                      <p:childTnLst>
                        <p:par>
                          <p:cTn id="270" fill="hold">
                            <p:stCondLst>
                              <p:cond delay="0"/>
                            </p:stCondLst>
                            <p:childTnLst>
                              <p:par>
                                <p:cTn id="271" nodeType="clickEffect" fill="hold" presetClass="entr" presetID="1">
                                  <p:stCondLst>
                                    <p:cond delay="0"/>
                                  </p:stCondLst>
                                  <p:childTnLst>
                                    <p:set>
                                      <p:cBhvr>
                                        <p:cTn id="272" dur="1" fill="hold">
                                          <p:stCondLst>
                                            <p:cond delay="0"/>
                                          </p:stCondLst>
                                        </p:cTn>
                                        <p:tgtEl>
                                          <p:spTgt spid="324">
                                            <p:txEl>
                                              <p:pRg st="219" end="245"/>
                                            </p:txEl>
                                          </p:spTgt>
                                        </p:tgtEl>
                                        <p:attrNameLst>
                                          <p:attrName>style.visibility</p:attrName>
                                        </p:attrNameLst>
                                      </p:cBhvr>
                                      <p:to>
                                        <p:strVal val="visible"/>
                                      </p:to>
                                    </p:set>
                                  </p:childTnLst>
                                </p:cTn>
                              </p:par>
                            </p:childTnLst>
                          </p:cTn>
                        </p:par>
                      </p:childTnLst>
                    </p:cTn>
                  </p:par>
                  <p:par>
                    <p:cTn id="273" fill="hold">
                      <p:stCondLst>
                        <p:cond delay="indefinite"/>
                      </p:stCondLst>
                      <p:childTnLst>
                        <p:par>
                          <p:cTn id="274" fill="hold">
                            <p:stCondLst>
                              <p:cond delay="0"/>
                            </p:stCondLst>
                            <p:childTnLst>
                              <p:par>
                                <p:cTn id="275" nodeType="clickEffect" fill="hold" presetClass="entr" presetID="1">
                                  <p:stCondLst>
                                    <p:cond delay="0"/>
                                  </p:stCondLst>
                                  <p:childTnLst>
                                    <p:set>
                                      <p:cBhvr>
                                        <p:cTn id="276" dur="1" fill="hold">
                                          <p:stCondLst>
                                            <p:cond delay="0"/>
                                          </p:stCondLst>
                                        </p:cTn>
                                        <p:tgtEl>
                                          <p:spTgt spid="324">
                                            <p:txEl>
                                              <p:pRg st="245" end="287"/>
                                            </p:txEl>
                                          </p:spTgt>
                                        </p:tgtEl>
                                        <p:attrNameLst>
                                          <p:attrName>style.visibility</p:attrName>
                                        </p:attrNameLst>
                                      </p:cBhvr>
                                      <p:to>
                                        <p:strVal val="visible"/>
                                      </p:to>
                                    </p:set>
                                  </p:childTnLst>
                                </p:cTn>
                              </p:par>
                            </p:childTnLst>
                          </p:cTn>
                        </p:par>
                      </p:childTnLst>
                    </p:cTn>
                  </p:par>
                  <p:par>
                    <p:cTn id="277" fill="hold">
                      <p:stCondLst>
                        <p:cond delay="indefinite"/>
                      </p:stCondLst>
                      <p:childTnLst>
                        <p:par>
                          <p:cTn id="278" fill="hold">
                            <p:stCondLst>
                              <p:cond delay="0"/>
                            </p:stCondLst>
                            <p:childTnLst>
                              <p:par>
                                <p:cTn id="279" nodeType="clickEffect" fill="hold" presetClass="entr" presetID="1">
                                  <p:stCondLst>
                                    <p:cond delay="0"/>
                                  </p:stCondLst>
                                  <p:childTnLst>
                                    <p:set>
                                      <p:cBhvr>
                                        <p:cTn id="280" dur="1" fill="hold">
                                          <p:stCondLst>
                                            <p:cond delay="0"/>
                                          </p:stCondLst>
                                        </p:cTn>
                                        <p:tgtEl>
                                          <p:spTgt spid="324">
                                            <p:txEl>
                                              <p:pRg st="287" end="353"/>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25" name="TextShape 1"/>
          <p:cNvSpPr txBox="1"/>
          <p:nvPr/>
        </p:nvSpPr>
        <p:spPr>
          <a:xfrm>
            <a:off x="457200" y="274320"/>
            <a:ext cx="8229240" cy="965520"/>
          </a:xfrm>
          <a:prstGeom prst="rect">
            <a:avLst/>
          </a:prstGeom>
          <a:noFill/>
          <a:ln>
            <a:noFill/>
          </a:ln>
        </p:spPr>
        <p:txBody>
          <a:bodyPr lIns="90000" rIns="90000" tIns="46800" bIns="46800" anchor="ctr"/>
          <a:p>
            <a:pPr algn="ctr">
              <a:lnSpc>
                <a:spcPct val="100000"/>
              </a:lnSpc>
            </a:pPr>
            <a:r>
              <a:rPr b="1" lang="es-ES" sz="2000" strike="noStrike">
                <a:solidFill>
                  <a:srgbClr val="ff6699"/>
                </a:solidFill>
                <a:latin typeface="Arial"/>
                <a:ea typeface="DejaVu Sans"/>
              </a:rPr>
              <a:t>PREVENCIONES DEL ANTEPROYECTO DE LECRIM.</a:t>
            </a:r>
            <a:endParaRPr/>
          </a:p>
        </p:txBody>
      </p:sp>
      <p:sp>
        <p:nvSpPr>
          <p:cNvPr id="326" name="TextShape 2"/>
          <p:cNvSpPr txBox="1"/>
          <p:nvPr/>
        </p:nvSpPr>
        <p:spPr>
          <a:xfrm>
            <a:off x="457200" y="1600200"/>
            <a:ext cx="4015440" cy="2283480"/>
          </a:xfrm>
          <a:prstGeom prst="rect">
            <a:avLst/>
          </a:prstGeom>
          <a:noFill/>
          <a:ln>
            <a:noFill/>
          </a:ln>
        </p:spPr>
        <p:txBody>
          <a:bodyPr lIns="90000" rIns="90000" tIns="46800" bIns="46800"/>
          <a:p>
            <a:pPr>
              <a:lnSpc>
                <a:spcPct val="90000"/>
              </a:lnSpc>
              <a:buFont typeface="Arial"/>
              <a:buChar char="•"/>
            </a:pPr>
            <a:r>
              <a:rPr b="1" lang="es-ES" sz="1600" strike="noStrike">
                <a:solidFill>
                  <a:srgbClr val="000000"/>
                </a:solidFill>
                <a:latin typeface="Arial"/>
                <a:ea typeface="DejaVu Sans"/>
              </a:rPr>
              <a:t>Audiencia preliminar:</a:t>
            </a:r>
            <a:endParaRPr/>
          </a:p>
          <a:p>
            <a:pPr>
              <a:lnSpc>
                <a:spcPct val="90000"/>
              </a:lnSpc>
              <a:buFont typeface="Arial"/>
              <a:buChar char="•"/>
            </a:pPr>
            <a:r>
              <a:rPr b="1" lang="es-ES" sz="1600" strike="noStrike">
                <a:solidFill>
                  <a:srgbClr val="000000"/>
                </a:solidFill>
                <a:latin typeface="Arial"/>
                <a:ea typeface="DejaVu Sans"/>
              </a:rPr>
              <a:t> </a:t>
            </a:r>
            <a:r>
              <a:rPr b="1" lang="es-ES" sz="1600" strike="noStrike">
                <a:solidFill>
                  <a:srgbClr val="92d050"/>
                </a:solidFill>
                <a:latin typeface="Arial"/>
                <a:ea typeface="DejaVu Sans"/>
              </a:rPr>
              <a:t>Solo se celebra si la defensa impugna la acusación.</a:t>
            </a:r>
            <a:endParaRPr/>
          </a:p>
          <a:p>
            <a:pPr>
              <a:lnSpc>
                <a:spcPct val="90000"/>
              </a:lnSpc>
              <a:buFont typeface="Arial"/>
              <a:buChar char="•"/>
            </a:pPr>
            <a:r>
              <a:rPr b="1" lang="es-ES" sz="1600" strike="noStrike">
                <a:solidFill>
                  <a:srgbClr val="92d050"/>
                </a:solidFill>
                <a:latin typeface="Arial"/>
                <a:ea typeface="DejaVu Sans"/>
              </a:rPr>
              <a:t>No hay previsiones sobre conformidad en la misma.</a:t>
            </a:r>
            <a:endParaRPr/>
          </a:p>
          <a:p>
            <a:pPr>
              <a:lnSpc>
                <a:spcPct val="90000"/>
              </a:lnSpc>
              <a:buFont typeface="Arial"/>
              <a:buChar char="•"/>
            </a:pPr>
            <a:r>
              <a:rPr b="1" lang="es-ES" sz="1600" strike="noStrike">
                <a:solidFill>
                  <a:srgbClr val="92d050"/>
                </a:solidFill>
                <a:latin typeface="Arial"/>
                <a:ea typeface="DejaVu Sans"/>
              </a:rPr>
              <a:t>Cabe practicar diligencias y acordar tras ella el sobreseimiento, que tendrá efectos de cosa juzgada</a:t>
            </a:r>
            <a:endParaRPr/>
          </a:p>
        </p:txBody>
      </p:sp>
      <p:sp>
        <p:nvSpPr>
          <p:cNvPr id="327" name="TextShape 3"/>
          <p:cNvSpPr txBox="1"/>
          <p:nvPr/>
        </p:nvSpPr>
        <p:spPr>
          <a:xfrm>
            <a:off x="4674240" y="1600200"/>
            <a:ext cx="4288320" cy="4863600"/>
          </a:xfrm>
          <a:prstGeom prst="rect">
            <a:avLst/>
          </a:prstGeom>
          <a:noFill/>
          <a:ln>
            <a:noFill/>
          </a:ln>
        </p:spPr>
        <p:txBody>
          <a:bodyPr lIns="90000" rIns="90000" tIns="46800" bIns="46800"/>
          <a:p>
            <a:pPr>
              <a:lnSpc>
                <a:spcPct val="90000"/>
              </a:lnSpc>
              <a:buFont typeface="Arial"/>
              <a:buChar char="•"/>
            </a:pPr>
            <a:r>
              <a:rPr b="1" lang="es-ES" sz="2800" strike="noStrike">
                <a:solidFill>
                  <a:srgbClr val="000000"/>
                </a:solidFill>
                <a:latin typeface="Arial"/>
                <a:ea typeface="DejaVu Sans"/>
              </a:rPr>
              <a:t>Conformidad:</a:t>
            </a:r>
            <a:endParaRPr/>
          </a:p>
          <a:p>
            <a:pPr>
              <a:lnSpc>
                <a:spcPct val="90000"/>
              </a:lnSpc>
              <a:buFont typeface="Arial"/>
              <a:buChar char="•"/>
            </a:pPr>
            <a:r>
              <a:rPr b="1" lang="es-ES" sz="1600" strike="noStrike">
                <a:solidFill>
                  <a:srgbClr val="92d050"/>
                </a:solidFill>
                <a:latin typeface="Arial"/>
                <a:ea typeface="DejaVu Sans"/>
              </a:rPr>
              <a:t>El Letrado solo debe informar por escrito a su cliente cuando la pena exceda de 5 años.</a:t>
            </a:r>
            <a:endParaRPr/>
          </a:p>
          <a:p>
            <a:pPr>
              <a:lnSpc>
                <a:spcPct val="90000"/>
              </a:lnSpc>
              <a:buFont typeface="Arial"/>
              <a:buChar char="•"/>
            </a:pPr>
            <a:r>
              <a:rPr b="1" lang="es-ES" sz="1600" strike="noStrike">
                <a:solidFill>
                  <a:srgbClr val="92d050"/>
                </a:solidFill>
                <a:latin typeface="Arial"/>
                <a:ea typeface="DejaVu Sans"/>
              </a:rPr>
              <a:t>No se recoge que el Fiscal deba informar a la víctima, pero sí que se pueda rechazar la conformidad por el Juez o Tribuna, si no quedan salvaguardados los intereses de ésta.</a:t>
            </a:r>
            <a:endParaRPr/>
          </a:p>
          <a:p>
            <a:pPr>
              <a:lnSpc>
                <a:spcPct val="90000"/>
              </a:lnSpc>
              <a:buFont typeface="Arial"/>
              <a:buChar char="•"/>
            </a:pPr>
            <a:r>
              <a:rPr b="1" lang="es-ES" sz="1600" strike="noStrike">
                <a:solidFill>
                  <a:srgbClr val="92d050"/>
                </a:solidFill>
                <a:latin typeface="Arial"/>
                <a:ea typeface="DejaVu Sans"/>
              </a:rPr>
              <a:t>Si no hay acuerdo sobre responsabilidades civiles se remite al Juez civil.</a:t>
            </a:r>
            <a:endParaRPr/>
          </a:p>
          <a:p>
            <a:pPr>
              <a:lnSpc>
                <a:spcPct val="90000"/>
              </a:lnSpc>
              <a:buFont typeface="Arial"/>
              <a:buChar char="•"/>
            </a:pPr>
            <a:r>
              <a:rPr b="1" lang="es-ES" sz="1600" strike="noStrike">
                <a:solidFill>
                  <a:srgbClr val="92d050"/>
                </a:solidFill>
                <a:latin typeface="Arial"/>
                <a:ea typeface="DejaVu Sans"/>
              </a:rPr>
              <a:t>Término preclusión para plantearla: 10 días desde la notificación del auto de apertura del juicio oral.</a:t>
            </a:r>
            <a:endParaRPr/>
          </a:p>
          <a:p>
            <a:pPr>
              <a:lnSpc>
                <a:spcPct val="90000"/>
              </a:lnSpc>
              <a:buFont typeface="Arial"/>
              <a:buChar char="•"/>
            </a:pPr>
            <a:r>
              <a:rPr b="1" lang="es-ES" sz="1600" strike="noStrike">
                <a:solidFill>
                  <a:srgbClr val="92d050"/>
                </a:solidFill>
                <a:latin typeface="Arial"/>
                <a:ea typeface="DejaVu Sans"/>
              </a:rPr>
              <a:t>El Fiscal puede pedir la pena inferior en grado a la legalmente procedente.</a:t>
            </a:r>
            <a:endParaRPr/>
          </a:p>
          <a:p>
            <a:pPr>
              <a:lnSpc>
                <a:spcPct val="90000"/>
              </a:lnSpc>
            </a:pPr>
            <a:endParaRPr/>
          </a:p>
        </p:txBody>
      </p:sp>
      <p:sp>
        <p:nvSpPr>
          <p:cNvPr id="328" name="TextShape 4"/>
          <p:cNvSpPr txBox="1"/>
          <p:nvPr/>
        </p:nvSpPr>
        <p:spPr>
          <a:xfrm>
            <a:off x="453960" y="4118760"/>
            <a:ext cx="4015440" cy="2464560"/>
          </a:xfrm>
          <a:prstGeom prst="rect">
            <a:avLst/>
          </a:prstGeom>
          <a:noFill/>
          <a:ln>
            <a:noFill/>
          </a:ln>
        </p:spPr>
        <p:txBody>
          <a:bodyPr lIns="90000" rIns="90000" tIns="46800" bIns="46800"/>
          <a:p>
            <a:pPr>
              <a:lnSpc>
                <a:spcPct val="90000"/>
              </a:lnSpc>
              <a:buFont typeface="Arial"/>
              <a:buChar char="•"/>
            </a:pPr>
            <a:r>
              <a:rPr b="1" lang="es-ES" sz="1600" strike="noStrike">
                <a:solidFill>
                  <a:srgbClr val="000000"/>
                </a:solidFill>
                <a:latin typeface="Arial"/>
                <a:ea typeface="DejaVu Sans"/>
              </a:rPr>
              <a:t>Declaración del acusado:</a:t>
            </a:r>
            <a:endParaRPr/>
          </a:p>
          <a:p>
            <a:pPr>
              <a:lnSpc>
                <a:spcPct val="90000"/>
              </a:lnSpc>
              <a:buFont typeface="Arial"/>
              <a:buChar char="•"/>
            </a:pPr>
            <a:r>
              <a:rPr b="1" lang="es-ES" sz="1600" strike="noStrike">
                <a:solidFill>
                  <a:srgbClr val="92d050"/>
                </a:solidFill>
                <a:latin typeface="Arial"/>
                <a:ea typeface="DejaVu Sans"/>
              </a:rPr>
              <a:t>Declara solo si lo pide, cuando quiera, pero en el turno de la defensa, y no antes de testigos de la acusación. </a:t>
            </a:r>
            <a:endParaRPr/>
          </a:p>
          <a:p>
            <a:pPr>
              <a:lnSpc>
                <a:spcPct val="90000"/>
              </a:lnSpc>
              <a:buFont typeface="Arial"/>
              <a:buChar char="•"/>
            </a:pPr>
            <a:r>
              <a:rPr b="1" lang="es-ES" sz="1600" strike="noStrike">
                <a:solidFill>
                  <a:srgbClr val="92d050"/>
                </a:solidFill>
                <a:latin typeface="Arial"/>
                <a:ea typeface="DejaVu Sans"/>
              </a:rPr>
              <a:t>Comienza preguntando su Letrado, que interviene también al final.</a:t>
            </a:r>
            <a:endParaRPr/>
          </a:p>
          <a:p>
            <a:pPr>
              <a:lnSpc>
                <a:spcPct val="90000"/>
              </a:lnSpc>
              <a:buFont typeface="Arial"/>
              <a:buChar char="•"/>
            </a:pPr>
            <a:r>
              <a:rPr b="1" lang="es-ES" sz="1600" strike="noStrike">
                <a:solidFill>
                  <a:srgbClr val="92d050"/>
                </a:solidFill>
                <a:latin typeface="Arial"/>
                <a:ea typeface="DejaVu Sans"/>
              </a:rPr>
              <a:t>Acusado se sentará cerca de su Abogado.</a:t>
            </a:r>
            <a:r>
              <a:rPr b="1" lang="es-ES" sz="1600" strike="noStrike">
                <a:solidFill>
                  <a:srgbClr val="000000"/>
                </a:solidFill>
                <a:latin typeface="Arial"/>
                <a:ea typeface="DejaVu Sans"/>
              </a:rPr>
              <a:t>.</a:t>
            </a:r>
            <a:endParaRPr/>
          </a:p>
          <a:p>
            <a:pPr>
              <a:lnSpc>
                <a:spcPct val="90000"/>
              </a:lnSpc>
            </a:pPr>
            <a:endParaRPr/>
          </a:p>
        </p:txBody>
      </p:sp>
    </p:spTree>
  </p:cSld>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29" name="TextShape 1"/>
          <p:cNvSpPr txBox="1"/>
          <p:nvPr/>
        </p:nvSpPr>
        <p:spPr>
          <a:xfrm>
            <a:off x="457200" y="274320"/>
            <a:ext cx="8229240" cy="739440"/>
          </a:xfrm>
          <a:prstGeom prst="rect">
            <a:avLst/>
          </a:prstGeom>
          <a:noFill/>
          <a:ln>
            <a:noFill/>
          </a:ln>
        </p:spPr>
        <p:txBody>
          <a:bodyPr lIns="90000" rIns="90000" tIns="46800" bIns="46800" anchor="ctr"/>
          <a:p>
            <a:pPr algn="ctr">
              <a:lnSpc>
                <a:spcPct val="100000"/>
              </a:lnSpc>
            </a:pPr>
            <a:r>
              <a:rPr b="1" lang="es-ES" strike="noStrike">
                <a:solidFill>
                  <a:srgbClr val="ff6699"/>
                </a:solidFill>
                <a:latin typeface="Arial"/>
                <a:ea typeface="DejaVu Sans"/>
              </a:rPr>
              <a:t>
</a:t>
            </a:r>
            <a:r>
              <a:rPr b="1" lang="es-ES" strike="noStrike">
                <a:solidFill>
                  <a:srgbClr val="ff6699"/>
                </a:solidFill>
                <a:latin typeface="Arial"/>
                <a:ea typeface="DejaVu Sans"/>
              </a:rPr>
              <a:t>
</a:t>
            </a:r>
            <a:r>
              <a:rPr b="1" lang="es-ES" sz="2800" strike="noStrike">
                <a:solidFill>
                  <a:srgbClr val="ff6699"/>
                </a:solidFill>
                <a:latin typeface="Arial"/>
                <a:ea typeface="DejaVu Sans"/>
              </a:rPr>
              <a:t>ENTRADA EN VIGOR</a:t>
            </a:r>
            <a:r>
              <a:rPr b="1" lang="es-ES" sz="2800" strike="noStrike">
                <a:solidFill>
                  <a:srgbClr val="e5e5ff"/>
                </a:solidFill>
                <a:latin typeface="Garamond"/>
                <a:ea typeface="DejaVu Sans"/>
              </a:rPr>
              <a:t>
</a:t>
            </a:r>
            <a:endParaRPr/>
          </a:p>
        </p:txBody>
      </p:sp>
      <p:sp>
        <p:nvSpPr>
          <p:cNvPr id="330" name="TextShape 2"/>
          <p:cNvSpPr txBox="1"/>
          <p:nvPr/>
        </p:nvSpPr>
        <p:spPr>
          <a:xfrm>
            <a:off x="457200" y="1104480"/>
            <a:ext cx="8229240" cy="5021280"/>
          </a:xfrm>
          <a:prstGeom prst="rect">
            <a:avLst/>
          </a:prstGeom>
          <a:noFill/>
          <a:ln>
            <a:noFill/>
          </a:ln>
        </p:spPr>
        <p:txBody>
          <a:bodyPr lIns="90000" rIns="90000" tIns="46800" bIns="46800"/>
          <a:p>
            <a:pPr>
              <a:lnSpc>
                <a:spcPct val="100000"/>
              </a:lnSpc>
              <a:buSzPct val="70000"/>
              <a:buFont typeface="Wingdings" charset="2"/>
              <a:buChar char=""/>
            </a:pPr>
            <a:r>
              <a:rPr lang="es-ES" sz="2000" strike="noStrike">
                <a:solidFill>
                  <a:srgbClr val="ffffff"/>
                </a:solidFill>
                <a:latin typeface="Garamond"/>
                <a:ea typeface="DejaVu Sans"/>
              </a:rPr>
              <a:t> </a:t>
            </a:r>
            <a:r>
              <a:rPr b="1" lang="es-ES" sz="2000" strike="noStrike">
                <a:solidFill>
                  <a:srgbClr val="c4bd97"/>
                </a:solidFill>
                <a:latin typeface="Arial"/>
                <a:ea typeface="DejaVu Sans"/>
              </a:rPr>
              <a:t> </a:t>
            </a:r>
            <a:r>
              <a:rPr b="1" lang="es-ES" sz="2000" strike="noStrike">
                <a:solidFill>
                  <a:srgbClr val="1e1c11"/>
                </a:solidFill>
                <a:latin typeface="Arial"/>
                <a:ea typeface="DejaVu Sans"/>
              </a:rPr>
              <a:t>Creación escalonada de Tribunales de Instancia </a:t>
            </a:r>
            <a:r>
              <a:rPr b="1" lang="es-ES" strike="noStrike">
                <a:solidFill>
                  <a:srgbClr val="ffc000"/>
                </a:solidFill>
                <a:latin typeface="Arial"/>
                <a:ea typeface="DejaVu Sans"/>
              </a:rPr>
              <a:t>.(1 julio, 1 octubre, 31 diciembre).</a:t>
            </a:r>
            <a:endParaRPr/>
          </a:p>
          <a:p>
            <a:pPr>
              <a:lnSpc>
                <a:spcPct val="100000"/>
              </a:lnSpc>
              <a:buSzPct val="70000"/>
              <a:buFont typeface="Wingdings" charset="2"/>
              <a:buChar char=""/>
            </a:pPr>
            <a:r>
              <a:rPr b="1" lang="es-ES" strike="noStrike">
                <a:solidFill>
                  <a:srgbClr val="ffffff"/>
                </a:solidFill>
                <a:latin typeface="Arial"/>
                <a:ea typeface="DejaVu Sans"/>
              </a:rPr>
              <a:t> </a:t>
            </a:r>
            <a:r>
              <a:rPr b="1" lang="es-ES" sz="2000" strike="noStrike">
                <a:solidFill>
                  <a:srgbClr val="1e1c11"/>
                </a:solidFill>
                <a:latin typeface="Arial"/>
                <a:ea typeface="DejaVu Sans"/>
              </a:rPr>
              <a:t>A los </a:t>
            </a:r>
            <a:r>
              <a:rPr b="1" lang="es-ES" sz="2000" strike="noStrike">
                <a:solidFill>
                  <a:srgbClr val="ff0000"/>
                </a:solidFill>
                <a:latin typeface="Arial"/>
                <a:ea typeface="DejaVu Sans"/>
              </a:rPr>
              <a:t>veinte días </a:t>
            </a:r>
            <a:r>
              <a:rPr b="1" lang="es-ES" sz="2000" strike="noStrike">
                <a:solidFill>
                  <a:srgbClr val="1e1c11"/>
                </a:solidFill>
                <a:latin typeface="Arial"/>
                <a:ea typeface="DejaVu Sans"/>
              </a:rPr>
              <a:t>de publicación en BOE, que tuvo lugar 3 enero de 2025, algunas normas</a:t>
            </a:r>
            <a:endParaRPr/>
          </a:p>
          <a:p>
            <a:pPr>
              <a:lnSpc>
                <a:spcPct val="100000"/>
              </a:lnSpc>
              <a:buSzPct val="70000"/>
              <a:buFont typeface="Wingdings" charset="2"/>
              <a:buChar char=""/>
            </a:pPr>
            <a:r>
              <a:rPr b="1" lang="es-ES" sz="2000" strike="noStrike">
                <a:solidFill>
                  <a:srgbClr val="ffffff"/>
                </a:solidFill>
                <a:latin typeface="Arial"/>
                <a:ea typeface="DejaVu Sans"/>
              </a:rPr>
              <a:t> </a:t>
            </a:r>
            <a:r>
              <a:rPr b="1" lang="es-ES" strike="noStrike">
                <a:solidFill>
                  <a:srgbClr val="ffffff"/>
                </a:solidFill>
                <a:latin typeface="Garamond"/>
                <a:ea typeface="DejaVu Sans"/>
              </a:rPr>
              <a:t> </a:t>
            </a:r>
            <a:r>
              <a:rPr b="1" lang="es-ES" sz="2000" strike="noStrike">
                <a:solidFill>
                  <a:srgbClr val="000000"/>
                </a:solidFill>
                <a:latin typeface="Arial"/>
                <a:ea typeface="DejaVu Sans"/>
              </a:rPr>
              <a:t>Entrada en vigor de toda la Ley, incluyendo las normas comentadas, </a:t>
            </a:r>
            <a:r>
              <a:rPr b="1" lang="es-ES" sz="2000" strike="noStrike">
                <a:solidFill>
                  <a:srgbClr val="ff0000"/>
                </a:solidFill>
                <a:latin typeface="Arial"/>
                <a:ea typeface="DejaVu Sans"/>
              </a:rPr>
              <a:t>3 de abril de 2025</a:t>
            </a:r>
            <a:r>
              <a:rPr b="1" lang="es-ES" sz="2000" strike="noStrike">
                <a:solidFill>
                  <a:srgbClr val="ffff00"/>
                </a:solidFill>
                <a:latin typeface="Arial"/>
                <a:ea typeface="DejaVu Sans"/>
              </a:rPr>
              <a:t>.</a:t>
            </a:r>
            <a:endParaRPr/>
          </a:p>
          <a:p>
            <a:pPr>
              <a:lnSpc>
                <a:spcPct val="100000"/>
              </a:lnSpc>
              <a:buSzPct val="70000"/>
              <a:buFont typeface="Wingdings" charset="2"/>
              <a:buChar char=""/>
            </a:pPr>
            <a:r>
              <a:rPr b="1" lang="es-ES" sz="2000" strike="noStrike">
                <a:solidFill>
                  <a:srgbClr val="ffff00"/>
                </a:solidFill>
                <a:latin typeface="Arial"/>
                <a:ea typeface="DejaVu Sans"/>
              </a:rPr>
              <a:t> </a:t>
            </a:r>
            <a:r>
              <a:rPr b="1" lang="es-ES" sz="2000" strike="noStrike">
                <a:solidFill>
                  <a:srgbClr val="000000"/>
                </a:solidFill>
                <a:latin typeface="Arial"/>
                <a:ea typeface="DejaVu Sans"/>
              </a:rPr>
              <a:t>Competencia de Sección de Violencia para delitos sexuales cuando la víctima sea mujer, </a:t>
            </a:r>
            <a:r>
              <a:rPr b="1" lang="es-ES" sz="2000" strike="noStrike">
                <a:solidFill>
                  <a:srgbClr val="ff0000"/>
                </a:solidFill>
                <a:latin typeface="Arial"/>
                <a:ea typeface="DejaVu Sans"/>
              </a:rPr>
              <a:t>3 de octubre de 2025</a:t>
            </a:r>
            <a:endParaRPr/>
          </a:p>
          <a:p>
            <a:pPr>
              <a:lnSpc>
                <a:spcPct val="100000"/>
              </a:lnSpc>
              <a:buSzPct val="70000"/>
              <a:buFont typeface="Wingdings" charset="2"/>
              <a:buChar char=""/>
            </a:pPr>
            <a:r>
              <a:rPr b="1" lang="es-ES" sz="2000" strike="noStrike">
                <a:solidFill>
                  <a:srgbClr val="ff0000"/>
                </a:solidFill>
                <a:latin typeface="Arial"/>
                <a:ea typeface="DejaVu Sans"/>
              </a:rPr>
              <a:t> </a:t>
            </a:r>
            <a:r>
              <a:rPr b="1" lang="es-ES" sz="2000" strike="noStrike">
                <a:solidFill>
                  <a:srgbClr val="ff0000"/>
                </a:solidFill>
                <a:latin typeface="Arial"/>
                <a:ea typeface="DejaVu Sans"/>
              </a:rPr>
              <a:t>DISPOSIC. TRANSIT. 9</a:t>
            </a:r>
            <a:r>
              <a:rPr b="1" lang="es-ES" sz="2000" strike="noStrike">
                <a:solidFill>
                  <a:srgbClr val="000000"/>
                </a:solidFill>
                <a:latin typeface="Arial"/>
                <a:ea typeface="DejaVu Sans"/>
              </a:rPr>
              <a:t>: “</a:t>
            </a:r>
            <a:r>
              <a:rPr b="1" i="1" lang="es-ES" sz="2000" strike="noStrike">
                <a:solidFill>
                  <a:srgbClr val="10243e"/>
                </a:solidFill>
                <a:latin typeface="Arial"/>
                <a:ea typeface="DejaVu Sans"/>
              </a:rPr>
              <a:t>Las previsiones contenidas en esta ley se aplicarán exclusivamente a los procedimientos incoados con posterioridad a su entrada en vigor</a:t>
            </a:r>
            <a:r>
              <a:rPr b="1" lang="es-ES" sz="2000" strike="noStrike">
                <a:solidFill>
                  <a:srgbClr val="000000"/>
                </a:solidFill>
                <a:latin typeface="Arial"/>
                <a:ea typeface="DejaVu Sans"/>
              </a:rPr>
              <a:t>”, (</a:t>
            </a:r>
            <a:r>
              <a:rPr b="1" lang="es-ES" sz="2000" strike="noStrike">
                <a:solidFill>
                  <a:srgbClr val="ff0000"/>
                </a:solidFill>
                <a:latin typeface="Arial"/>
                <a:ea typeface="DejaVu Sans"/>
              </a:rPr>
              <a:t>3 de abril de 2025</a:t>
            </a:r>
            <a:r>
              <a:rPr b="1" lang="es-ES" sz="2000" strike="noStrike">
                <a:solidFill>
                  <a:srgbClr val="000000"/>
                </a:solidFill>
                <a:latin typeface="Arial"/>
                <a:ea typeface="DejaVu Sans"/>
              </a:rPr>
              <a:t>).  </a:t>
            </a:r>
            <a:endParaRPr/>
          </a:p>
          <a:p>
            <a:pPr lvl="1">
              <a:lnSpc>
                <a:spcPct val="100000"/>
              </a:lnSpc>
              <a:buSzPct val="70000"/>
              <a:buFont typeface="Wingdings" charset="2"/>
              <a:buChar char=""/>
            </a:pPr>
            <a:r>
              <a:rPr b="1" lang="es-ES" sz="2000" strike="noStrike">
                <a:solidFill>
                  <a:srgbClr val="ffffff"/>
                </a:solidFill>
                <a:latin typeface="Arial"/>
                <a:ea typeface="DejaVu Sans"/>
              </a:rPr>
              <a:t>“</a:t>
            </a:r>
            <a:r>
              <a:rPr b="1" i="1" lang="es-ES" sz="2000" strike="noStrike">
                <a:solidFill>
                  <a:srgbClr val="000000"/>
                </a:solidFill>
                <a:latin typeface="Arial"/>
                <a:ea typeface="DejaVu Sans"/>
              </a:rPr>
              <a:t>Las modificaciones del apartado 9 del artículo 785 y del apartado 6 del artículo 787 ter de la Ley de Enjuiciamiento Criminal, serán de aplicación a los procedimientos en los que no se haya celebrado juicio oral a la entrada en vigor de esta ley</a:t>
            </a:r>
            <a:r>
              <a:rPr b="1" i="1" lang="es-ES" sz="2000" strike="noStrike">
                <a:solidFill>
                  <a:srgbClr val="ffffff"/>
                </a:solidFill>
                <a:latin typeface="Arial"/>
                <a:ea typeface="DejaVu Sans"/>
              </a:rPr>
              <a:t>” </a:t>
            </a:r>
            <a:r>
              <a:rPr b="1" lang="es-ES" sz="2000" strike="noStrike">
                <a:solidFill>
                  <a:srgbClr val="000000"/>
                </a:solidFill>
                <a:latin typeface="Arial"/>
                <a:ea typeface="DejaVu Sans"/>
              </a:rPr>
              <a:t>(</a:t>
            </a:r>
            <a:r>
              <a:rPr b="1" lang="es-ES" sz="2000" strike="noStrike">
                <a:solidFill>
                  <a:srgbClr val="ffc000"/>
                </a:solidFill>
                <a:latin typeface="Arial"/>
                <a:ea typeface="DejaVu Sans"/>
              </a:rPr>
              <a:t>pronunciamientos tras dictarse sentencia de conformidad).</a:t>
            </a:r>
            <a:endParaRPr/>
          </a:p>
        </p:txBody>
      </p:sp>
    </p:spTree>
  </p:cSld>
  <p:timing>
    <p:tnLst>
      <p:par>
        <p:cTn id="281" dur="indefinite" restart="never" nodeType="tmRoot">
          <p:childTnLst>
            <p:seq>
              <p:cTn id="282" dur="indefinite" nodeType="mainSeq">
                <p:childTnLst>
                  <p:par>
                    <p:cTn id="283" fill="hold">
                      <p:stCondLst>
                        <p:cond delay="indefinite"/>
                      </p:stCondLst>
                      <p:childTnLst>
                        <p:par>
                          <p:cTn id="284" fill="hold">
                            <p:stCondLst>
                              <p:cond delay="0"/>
                            </p:stCondLst>
                            <p:childTnLst>
                              <p:par>
                                <p:cTn id="285" nodeType="clickEffect" fill="hold" presetClass="entr" presetID="1">
                                  <p:stCondLst>
                                    <p:cond delay="0"/>
                                  </p:stCondLst>
                                  <p:childTnLst>
                                    <p:set>
                                      <p:cBhvr>
                                        <p:cTn id="286" dur="1" fill="hold">
                                          <p:stCondLst>
                                            <p:cond delay="0"/>
                                          </p:stCondLst>
                                        </p:cTn>
                                        <p:tgtEl>
                                          <p:spTgt spid="330">
                                            <p:txEl>
                                              <p:pRg st="0" end="86"/>
                                            </p:txEl>
                                          </p:spTgt>
                                        </p:tgtEl>
                                        <p:attrNameLst>
                                          <p:attrName>style.visibility</p:attrName>
                                        </p:attrNameLst>
                                      </p:cBhvr>
                                      <p:to>
                                        <p:strVal val="visible"/>
                                      </p:to>
                                    </p:set>
                                  </p:childTnLst>
                                </p:cTn>
                              </p:par>
                            </p:childTnLst>
                          </p:cTn>
                        </p:par>
                      </p:childTnLst>
                    </p:cTn>
                  </p:par>
                  <p:par>
                    <p:cTn id="287" fill="hold">
                      <p:stCondLst>
                        <p:cond delay="indefinite"/>
                      </p:stCondLst>
                      <p:childTnLst>
                        <p:par>
                          <p:cTn id="288" fill="hold">
                            <p:stCondLst>
                              <p:cond delay="0"/>
                            </p:stCondLst>
                            <p:childTnLst>
                              <p:par>
                                <p:cTn id="289" nodeType="clickEffect" fill="hold" presetClass="entr" presetID="1">
                                  <p:stCondLst>
                                    <p:cond delay="0"/>
                                  </p:stCondLst>
                                  <p:childTnLst>
                                    <p:set>
                                      <p:cBhvr>
                                        <p:cTn id="290" dur="1" fill="hold">
                                          <p:stCondLst>
                                            <p:cond delay="0"/>
                                          </p:stCondLst>
                                        </p:cTn>
                                        <p:tgtEl>
                                          <p:spTgt spid="330">
                                            <p:txEl>
                                              <p:pRg st="86" end="175"/>
                                            </p:txEl>
                                          </p:spTgt>
                                        </p:tgtEl>
                                        <p:attrNameLst>
                                          <p:attrName>style.visibility</p:attrName>
                                        </p:attrNameLst>
                                      </p:cBhvr>
                                      <p:to>
                                        <p:strVal val="visible"/>
                                      </p:to>
                                    </p:set>
                                  </p:childTnLst>
                                </p:cTn>
                              </p:par>
                            </p:childTnLst>
                          </p:cTn>
                        </p:par>
                      </p:childTnLst>
                    </p:cTn>
                  </p:par>
                  <p:par>
                    <p:cTn id="291" fill="hold">
                      <p:stCondLst>
                        <p:cond delay="indefinite"/>
                      </p:stCondLst>
                      <p:childTnLst>
                        <p:par>
                          <p:cTn id="292" fill="hold">
                            <p:stCondLst>
                              <p:cond delay="0"/>
                            </p:stCondLst>
                            <p:childTnLst>
                              <p:par>
                                <p:cTn id="293" nodeType="clickEffect" fill="hold" presetClass="entr" presetID="1">
                                  <p:stCondLst>
                                    <p:cond delay="0"/>
                                  </p:stCondLst>
                                  <p:childTnLst>
                                    <p:set>
                                      <p:cBhvr>
                                        <p:cTn id="294" dur="1" fill="hold">
                                          <p:stCondLst>
                                            <p:cond delay="0"/>
                                          </p:stCondLst>
                                        </p:cTn>
                                        <p:tgtEl>
                                          <p:spTgt spid="330">
                                            <p:txEl>
                                              <p:pRg st="175" end="264"/>
                                            </p:txEl>
                                          </p:spTgt>
                                        </p:tgtEl>
                                        <p:attrNameLst>
                                          <p:attrName>style.visibility</p:attrName>
                                        </p:attrNameLst>
                                      </p:cBhvr>
                                      <p:to>
                                        <p:strVal val="visible"/>
                                      </p:to>
                                    </p:set>
                                  </p:childTnLst>
                                </p:cTn>
                              </p:par>
                            </p:childTnLst>
                          </p:cTn>
                        </p:par>
                      </p:childTnLst>
                    </p:cTn>
                  </p:par>
                  <p:par>
                    <p:cTn id="295" fill="hold">
                      <p:stCondLst>
                        <p:cond delay="indefinite"/>
                      </p:stCondLst>
                      <p:childTnLst>
                        <p:par>
                          <p:cTn id="296" fill="hold">
                            <p:stCondLst>
                              <p:cond delay="0"/>
                            </p:stCondLst>
                            <p:childTnLst>
                              <p:par>
                                <p:cTn id="297" nodeType="clickEffect" fill="hold" presetClass="entr" presetID="1">
                                  <p:stCondLst>
                                    <p:cond delay="0"/>
                                  </p:stCondLst>
                                  <p:childTnLst>
                                    <p:set>
                                      <p:cBhvr>
                                        <p:cTn id="298" dur="1" fill="hold">
                                          <p:stCondLst>
                                            <p:cond delay="0"/>
                                          </p:stCondLst>
                                        </p:cTn>
                                        <p:tgtEl>
                                          <p:spTgt spid="330">
                                            <p:txEl>
                                              <p:pRg st="264" end="373"/>
                                            </p:txEl>
                                          </p:spTgt>
                                        </p:tgtEl>
                                        <p:attrNameLst>
                                          <p:attrName>style.visibility</p:attrName>
                                        </p:attrNameLst>
                                      </p:cBhvr>
                                      <p:to>
                                        <p:strVal val="visible"/>
                                      </p:to>
                                    </p:set>
                                  </p:childTnLst>
                                </p:cTn>
                              </p:par>
                            </p:childTnLst>
                          </p:cTn>
                        </p:par>
                      </p:childTnLst>
                    </p:cTn>
                  </p:par>
                  <p:par>
                    <p:cTn id="299" fill="hold">
                      <p:stCondLst>
                        <p:cond delay="indefinite"/>
                      </p:stCondLst>
                      <p:childTnLst>
                        <p:par>
                          <p:cTn id="300" fill="hold">
                            <p:stCondLst>
                              <p:cond delay="0"/>
                            </p:stCondLst>
                            <p:childTnLst>
                              <p:par>
                                <p:cTn id="301" nodeType="clickEffect" fill="hold" presetClass="entr" presetID="1">
                                  <p:stCondLst>
                                    <p:cond delay="0"/>
                                  </p:stCondLst>
                                  <p:childTnLst>
                                    <p:set>
                                      <p:cBhvr>
                                        <p:cTn id="302" dur="1" fill="hold">
                                          <p:stCondLst>
                                            <p:cond delay="0"/>
                                          </p:stCondLst>
                                        </p:cTn>
                                        <p:tgtEl>
                                          <p:spTgt spid="330">
                                            <p:txEl>
                                              <p:pRg st="373" end="560"/>
                                            </p:txEl>
                                          </p:spTgt>
                                        </p:tgtEl>
                                        <p:attrNameLst>
                                          <p:attrName>style.visibility</p:attrName>
                                        </p:attrNameLst>
                                      </p:cBhvr>
                                      <p:to>
                                        <p:strVal val="visible"/>
                                      </p:to>
                                    </p:set>
                                  </p:childTnLst>
                                </p:cTn>
                              </p:par>
                            </p:childTnLst>
                          </p:cTn>
                        </p:par>
                      </p:childTnLst>
                    </p:cTn>
                  </p:par>
                  <p:par>
                    <p:cTn id="303" fill="hold">
                      <p:stCondLst>
                        <p:cond delay="indefinite"/>
                      </p:stCondLst>
                      <p:childTnLst>
                        <p:par>
                          <p:cTn id="304" fill="hold">
                            <p:stCondLst>
                              <p:cond delay="0"/>
                            </p:stCondLst>
                            <p:childTnLst>
                              <p:par>
                                <p:cTn id="305" nodeType="clickEffect" fill="hold" presetClass="entr" presetID="1">
                                  <p:stCondLst>
                                    <p:cond delay="0"/>
                                  </p:stCondLst>
                                  <p:childTnLst>
                                    <p:set>
                                      <p:cBhvr>
                                        <p:cTn id="306" dur="1" fill="hold">
                                          <p:stCondLst>
                                            <p:cond delay="0"/>
                                          </p:stCondLst>
                                        </p:cTn>
                                        <p:tgtEl>
                                          <p:spTgt spid="330">
                                            <p:txEl>
                                              <p:pRg st="560" end="867"/>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31" name="TextShape 1"/>
          <p:cNvSpPr txBox="1"/>
          <p:nvPr/>
        </p:nvSpPr>
        <p:spPr>
          <a:xfrm>
            <a:off x="457200" y="274320"/>
            <a:ext cx="8229240" cy="1142640"/>
          </a:xfrm>
          <a:prstGeom prst="rect">
            <a:avLst/>
          </a:prstGeom>
          <a:noFill/>
          <a:ln>
            <a:noFill/>
          </a:ln>
        </p:spPr>
        <p:txBody>
          <a:bodyPr lIns="90000" rIns="90000" tIns="46800" bIns="46800" anchor="ctr"/>
          <a:p>
            <a:pPr>
              <a:lnSpc>
                <a:spcPct val="90000"/>
              </a:lnSpc>
            </a:pPr>
            <a:r>
              <a:rPr lang="es-ES" sz="4400" strike="noStrike">
                <a:solidFill>
                  <a:srgbClr val="000000"/>
                </a:solidFill>
                <a:latin typeface="Arial"/>
                <a:ea typeface="DejaVu Sans"/>
              </a:rPr>
              <a:t>Fin.- </a:t>
            </a:r>
            <a:endParaRPr/>
          </a:p>
        </p:txBody>
      </p:sp>
      <p:pic>
        <p:nvPicPr>
          <p:cNvPr id="332" name="Marcador de contenido 7" descr=""/>
          <p:cNvPicPr/>
          <p:nvPr/>
        </p:nvPicPr>
        <p:blipFill>
          <a:blip r:embed="rId1"/>
          <a:stretch/>
        </p:blipFill>
        <p:spPr>
          <a:xfrm>
            <a:off x="536400" y="1417320"/>
            <a:ext cx="8070840" cy="4580640"/>
          </a:xfrm>
          <a:prstGeom prst="rect">
            <a:avLst/>
          </a:prstGeom>
          <a:ln>
            <a:noFill/>
          </a:ln>
        </p:spPr>
      </p:pic>
    </p:spTree>
  </p:cSld>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86" name="TextShape 1"/>
          <p:cNvSpPr txBox="1"/>
          <p:nvPr/>
        </p:nvSpPr>
        <p:spPr>
          <a:xfrm>
            <a:off x="457200" y="189360"/>
            <a:ext cx="8229240" cy="606600"/>
          </a:xfrm>
          <a:prstGeom prst="rect">
            <a:avLst/>
          </a:prstGeom>
          <a:noFill/>
          <a:ln>
            <a:noFill/>
          </a:ln>
        </p:spPr>
        <p:txBody>
          <a:bodyPr lIns="90000" rIns="90000" tIns="46800" bIns="46800" anchor="ctr"/>
          <a:p>
            <a:pPr algn="ctr">
              <a:lnSpc>
                <a:spcPct val="100000"/>
              </a:lnSpc>
            </a:pPr>
            <a:r>
              <a:rPr b="1" lang="es-ES" sz="2800" strike="noStrike">
                <a:solidFill>
                  <a:srgbClr val="ff6699"/>
                </a:solidFill>
                <a:latin typeface="Arial"/>
                <a:ea typeface="DejaVu Sans"/>
              </a:rPr>
              <a:t>
</a:t>
            </a:r>
            <a:r>
              <a:rPr b="1" lang="es-ES" sz="2800" strike="noStrike">
                <a:solidFill>
                  <a:srgbClr val="ff6699"/>
                </a:solidFill>
                <a:latin typeface="Arial"/>
                <a:ea typeface="DejaVu Sans"/>
              </a:rPr>
              <a:t>PRÓLOGO. ALUSIÓN A LEY DE DEFENSA.</a:t>
            </a:r>
            <a:r>
              <a:rPr b="1" lang="es-ES" sz="4000" strike="noStrike">
                <a:solidFill>
                  <a:srgbClr val="e5e5ff"/>
                </a:solidFill>
                <a:latin typeface="Garamond"/>
                <a:ea typeface="DejaVu Sans"/>
              </a:rPr>
              <a:t>
</a:t>
            </a:r>
            <a:endParaRPr/>
          </a:p>
        </p:txBody>
      </p:sp>
      <p:sp>
        <p:nvSpPr>
          <p:cNvPr id="287" name="TextShape 2"/>
          <p:cNvSpPr txBox="1"/>
          <p:nvPr/>
        </p:nvSpPr>
        <p:spPr>
          <a:xfrm>
            <a:off x="252720" y="1463040"/>
            <a:ext cx="8711640" cy="5205240"/>
          </a:xfrm>
          <a:prstGeom prst="rect">
            <a:avLst/>
          </a:prstGeom>
          <a:noFill/>
          <a:ln>
            <a:noFill/>
          </a:ln>
        </p:spPr>
        <p:txBody>
          <a:bodyPr lIns="90000" rIns="90000" tIns="46800" bIns="46800"/>
          <a:p>
            <a:pPr>
              <a:lnSpc>
                <a:spcPct val="100000"/>
              </a:lnSpc>
              <a:buSzPct val="70000"/>
              <a:buFont typeface="Wingdings" charset="2"/>
              <a:buChar char=""/>
            </a:pPr>
            <a:r>
              <a:rPr b="1" lang="es-ES" sz="1400" strike="noStrike">
                <a:solidFill>
                  <a:srgbClr val="ff0000"/>
                </a:solidFill>
                <a:latin typeface="Arial"/>
                <a:ea typeface="DejaVu Sans"/>
              </a:rPr>
              <a:t>Artículo 3.6:</a:t>
            </a:r>
            <a:r>
              <a:rPr b="1" lang="es-ES" sz="1400" strike="noStrike">
                <a:solidFill>
                  <a:srgbClr val="ffff00"/>
                </a:solidFill>
                <a:latin typeface="Arial"/>
                <a:ea typeface="DejaVu Sans"/>
              </a:rPr>
              <a:t> </a:t>
            </a:r>
            <a:r>
              <a:rPr b="1" lang="es-ES" sz="1400" strike="noStrike">
                <a:solidFill>
                  <a:srgbClr val="d9d9d9"/>
                </a:solidFill>
                <a:latin typeface="Arial"/>
                <a:ea typeface="DejaVu Sans"/>
              </a:rPr>
              <a:t>Posibilidad, para Jueces, Tribunales y órganos administrativos, de </a:t>
            </a:r>
            <a:r>
              <a:rPr b="1" i="1" lang="es-ES" sz="1400" strike="noStrike">
                <a:solidFill>
                  <a:srgbClr val="ffff00"/>
                </a:solidFill>
                <a:latin typeface="Arial"/>
                <a:ea typeface="DejaVu Sans"/>
              </a:rPr>
              <a:t>“ampliar motivadamente los plazos señalados, salvaguardando la igualdad de armas entre las partes”</a:t>
            </a:r>
            <a:r>
              <a:rPr b="1" lang="es-ES" sz="1400" strike="noStrike">
                <a:solidFill>
                  <a:srgbClr val="ffff00"/>
                </a:solidFill>
                <a:latin typeface="Arial"/>
                <a:ea typeface="DejaVu Sans"/>
              </a:rPr>
              <a:t>: </a:t>
            </a:r>
            <a:r>
              <a:rPr b="1" lang="es-ES" sz="1400" strike="noStrike">
                <a:solidFill>
                  <a:srgbClr val="92d050"/>
                </a:solidFill>
                <a:latin typeface="Arial"/>
                <a:ea typeface="DejaVu Sans"/>
              </a:rPr>
              <a:t>No modificación art. 202 LCRIM.</a:t>
            </a:r>
            <a:endParaRPr/>
          </a:p>
          <a:p>
            <a:pPr>
              <a:lnSpc>
                <a:spcPct val="100000"/>
              </a:lnSpc>
              <a:buSzPct val="70000"/>
              <a:buFont typeface="Wingdings" charset="2"/>
              <a:buChar char=""/>
            </a:pPr>
            <a:r>
              <a:rPr b="1" lang="es-ES" sz="1400" strike="noStrike">
                <a:solidFill>
                  <a:srgbClr val="ff0000"/>
                </a:solidFill>
                <a:latin typeface="Arial"/>
                <a:ea typeface="DejaVu Sans"/>
              </a:rPr>
              <a:t>Artículo 14.4: </a:t>
            </a:r>
            <a:r>
              <a:rPr b="1" lang="es-ES" sz="1400" strike="noStrike">
                <a:solidFill>
                  <a:srgbClr val="ffff00"/>
                </a:solidFill>
                <a:latin typeface="Arial"/>
                <a:ea typeface="DejaVu Sans"/>
              </a:rPr>
              <a:t> </a:t>
            </a:r>
            <a:r>
              <a:rPr b="1" i="1" lang="es-ES" sz="1400" strike="noStrike">
                <a:solidFill>
                  <a:srgbClr val="ffff00"/>
                </a:solidFill>
                <a:latin typeface="Arial"/>
                <a:ea typeface="DejaVu Sans"/>
              </a:rPr>
              <a:t>”Se reconoce a los profesionales de la abogacía el derecho a la </a:t>
            </a:r>
            <a:r>
              <a:rPr b="1" i="1" lang="es-ES" sz="1400" strike="noStrike" u="sng">
                <a:solidFill>
                  <a:srgbClr val="ffff00"/>
                </a:solidFill>
                <a:latin typeface="Arial"/>
                <a:ea typeface="DejaVu Sans"/>
              </a:rPr>
              <a:t>conciliación y al disfrute de los permisos de maternidad y paternidad </a:t>
            </a:r>
            <a:r>
              <a:rPr b="1" i="1" lang="es-ES" sz="1400" strike="noStrike">
                <a:solidFill>
                  <a:srgbClr val="ffff00"/>
                </a:solidFill>
                <a:latin typeface="Arial"/>
                <a:ea typeface="DejaVu Sans"/>
              </a:rPr>
              <a:t>… tendrán derecho a solicitar la </a:t>
            </a:r>
            <a:r>
              <a:rPr b="1" i="1" lang="es-ES" sz="1400" strike="noStrike" u="sng">
                <a:solidFill>
                  <a:srgbClr val="ffff00"/>
                </a:solidFill>
                <a:latin typeface="Arial"/>
                <a:ea typeface="DejaVu Sans"/>
              </a:rPr>
              <a:t>suspensión</a:t>
            </a:r>
            <a:r>
              <a:rPr b="1" i="1" lang="es-ES" sz="1400" strike="noStrike">
                <a:solidFill>
                  <a:srgbClr val="ffff00"/>
                </a:solidFill>
                <a:latin typeface="Arial"/>
                <a:ea typeface="DejaVu Sans"/>
              </a:rPr>
              <a:t> del procedimiento judicial o </a:t>
            </a:r>
            <a:r>
              <a:rPr b="1" i="1" lang="es-ES" sz="1400" strike="noStrike" u="sng">
                <a:solidFill>
                  <a:srgbClr val="ffff00"/>
                </a:solidFill>
                <a:latin typeface="Arial"/>
                <a:ea typeface="DejaVu Sans"/>
              </a:rPr>
              <a:t>el nuevo señalamiento </a:t>
            </a:r>
            <a:r>
              <a:rPr b="1" i="1" lang="es-ES" sz="1400" strike="noStrike">
                <a:solidFill>
                  <a:srgbClr val="ffff00"/>
                </a:solidFill>
                <a:latin typeface="Arial"/>
                <a:ea typeface="DejaVu Sans"/>
              </a:rPr>
              <a:t>de actuaciones procesales en casos </a:t>
            </a:r>
            <a:r>
              <a:rPr b="1" i="1" lang="es-ES" sz="1400" strike="noStrike" u="sng">
                <a:solidFill>
                  <a:srgbClr val="ffff00"/>
                </a:solidFill>
                <a:latin typeface="Arial"/>
                <a:ea typeface="DejaVu Sans"/>
              </a:rPr>
              <a:t>de fuerza mayor u otro motivo de análoga entidad</a:t>
            </a:r>
            <a:r>
              <a:rPr b="1" i="1" lang="es-ES" sz="1400" strike="noStrike">
                <a:solidFill>
                  <a:srgbClr val="ffff00"/>
                </a:solidFill>
                <a:latin typeface="Arial"/>
                <a:ea typeface="DejaVu Sans"/>
              </a:rPr>
              <a:t>, tales como el </a:t>
            </a:r>
            <a:r>
              <a:rPr b="1" i="1" lang="es-ES" sz="1400" strike="noStrike" u="sng">
                <a:solidFill>
                  <a:srgbClr val="ffff00"/>
                </a:solidFill>
                <a:latin typeface="Arial"/>
                <a:ea typeface="DejaVu Sans"/>
              </a:rPr>
              <a:t>nacimiento o cuidado de menor</a:t>
            </a:r>
            <a:r>
              <a:rPr b="1" i="1" lang="es-ES" sz="1400" strike="noStrike">
                <a:solidFill>
                  <a:srgbClr val="ffff00"/>
                </a:solidFill>
                <a:latin typeface="Arial"/>
                <a:ea typeface="DejaVu Sans"/>
              </a:rPr>
              <a:t>, la </a:t>
            </a:r>
            <a:r>
              <a:rPr b="1" i="1" lang="es-ES" sz="1400" strike="noStrike" u="sng">
                <a:solidFill>
                  <a:srgbClr val="ffff00"/>
                </a:solidFill>
                <a:latin typeface="Arial"/>
                <a:ea typeface="DejaVu Sans"/>
              </a:rPr>
              <a:t>adopción o acogimiento de menores</a:t>
            </a:r>
            <a:r>
              <a:rPr b="1" i="1" lang="es-ES" sz="1400" strike="noStrike">
                <a:solidFill>
                  <a:srgbClr val="ffff00"/>
                </a:solidFill>
                <a:latin typeface="Arial"/>
                <a:ea typeface="DejaVu Sans"/>
              </a:rPr>
              <a:t>, la </a:t>
            </a:r>
            <a:r>
              <a:rPr b="1" i="1" lang="es-ES" sz="1400" strike="noStrike" u="sng">
                <a:solidFill>
                  <a:srgbClr val="ffff00"/>
                </a:solidFill>
                <a:latin typeface="Arial"/>
                <a:ea typeface="DejaVu Sans"/>
              </a:rPr>
              <a:t>hospitalización</a:t>
            </a:r>
            <a:r>
              <a:rPr b="1" i="1" lang="es-ES" sz="1400" strike="noStrike">
                <a:solidFill>
                  <a:srgbClr val="ffff00"/>
                </a:solidFill>
                <a:latin typeface="Arial"/>
                <a:ea typeface="DejaVu Sans"/>
              </a:rPr>
              <a:t> de cónyuge o de persona a la que estuviese unido por análoga relación de afectividad y de pariente o familiar a cargo, y el f</a:t>
            </a:r>
            <a:r>
              <a:rPr b="1" i="1" lang="es-ES" sz="1400" strike="noStrike" u="sng">
                <a:solidFill>
                  <a:srgbClr val="ffff00"/>
                </a:solidFill>
                <a:latin typeface="Arial"/>
                <a:ea typeface="DejaVu Sans"/>
              </a:rPr>
              <a:t>allecimiento</a:t>
            </a:r>
            <a:r>
              <a:rPr b="1" i="1" lang="es-ES" sz="1400" strike="noStrike">
                <a:solidFill>
                  <a:srgbClr val="ffff00"/>
                </a:solidFill>
                <a:latin typeface="Arial"/>
                <a:ea typeface="DejaVu Sans"/>
              </a:rPr>
              <a:t> de pariente hasta segundo grado de consanguinidad o afinidad … se podrá solicitar la suspensión del procedimiento por </a:t>
            </a:r>
            <a:r>
              <a:rPr b="1" i="1" lang="es-ES" sz="1400" strike="noStrike" u="sng">
                <a:solidFill>
                  <a:srgbClr val="ffff00"/>
                </a:solidFill>
                <a:latin typeface="Arial"/>
                <a:ea typeface="DejaVu Sans"/>
              </a:rPr>
              <a:t>accidente o enfermedad del profesional </a:t>
            </a:r>
            <a:r>
              <a:rPr b="1" i="1" lang="es-ES" sz="1400" strike="noStrike">
                <a:solidFill>
                  <a:srgbClr val="ffff00"/>
                </a:solidFill>
                <a:latin typeface="Arial"/>
                <a:ea typeface="DejaVu Sans"/>
              </a:rPr>
              <a:t>de la abogacía interviniente que requiera hospitalización o por baja médica sin hospitalización”.</a:t>
            </a:r>
            <a:endParaRPr/>
          </a:p>
          <a:p>
            <a:pPr lvl="2">
              <a:lnSpc>
                <a:spcPct val="100000"/>
              </a:lnSpc>
              <a:buSzPct val="70000"/>
              <a:buFont typeface="Wingdings" charset="2"/>
              <a:buChar char=""/>
            </a:pPr>
            <a:r>
              <a:rPr b="1" lang="es-ES" sz="1400" strike="noStrike">
                <a:solidFill>
                  <a:srgbClr val="92d050"/>
                </a:solidFill>
                <a:latin typeface="Arial"/>
                <a:ea typeface="DejaVu Sans"/>
              </a:rPr>
              <a:t>No modificación art. 746 LCRIM, ni del 179.3 LEC (máximo 30 días).</a:t>
            </a:r>
            <a:endParaRPr/>
          </a:p>
          <a:p>
            <a:pPr lvl="2">
              <a:lnSpc>
                <a:spcPct val="100000"/>
              </a:lnSpc>
              <a:buSzPct val="70000"/>
              <a:buFont typeface="Wingdings" charset="2"/>
              <a:buChar char=""/>
            </a:pPr>
            <a:r>
              <a:rPr b="1" lang="es-ES" sz="1400" strike="noStrike">
                <a:solidFill>
                  <a:srgbClr val="92d050"/>
                </a:solidFill>
                <a:latin typeface="Arial"/>
                <a:ea typeface="DejaVu Sans"/>
              </a:rPr>
              <a:t> </a:t>
            </a:r>
            <a:r>
              <a:rPr b="1" lang="es-ES" sz="1400" strike="noStrike">
                <a:solidFill>
                  <a:srgbClr val="92d050"/>
                </a:solidFill>
                <a:latin typeface="Arial"/>
                <a:ea typeface="DejaVu Sans"/>
              </a:rPr>
              <a:t>Procedimiento penales: Posible medida prisión, dilaciones indebidas, plazo de instrucción, Art. 324 LECRIM, y 788.2 para juicio (máximo 30 días)</a:t>
            </a:r>
            <a:endParaRPr/>
          </a:p>
          <a:p>
            <a:pPr lvl="2">
              <a:lnSpc>
                <a:spcPct val="100000"/>
              </a:lnSpc>
              <a:buSzPct val="70000"/>
              <a:buFont typeface="Wingdings" charset="2"/>
              <a:buChar char=""/>
            </a:pPr>
            <a:r>
              <a:rPr b="1" lang="es-ES" sz="1400" strike="noStrike">
                <a:solidFill>
                  <a:srgbClr val="92d050"/>
                </a:solidFill>
                <a:latin typeface="Arial"/>
                <a:ea typeface="DejaVu Sans"/>
              </a:rPr>
              <a:t> </a:t>
            </a:r>
            <a:r>
              <a:rPr b="1" lang="es-ES" sz="1400" strike="noStrike">
                <a:solidFill>
                  <a:srgbClr val="92d050"/>
                </a:solidFill>
                <a:latin typeface="Arial"/>
                <a:ea typeface="DejaVu Sans"/>
              </a:rPr>
              <a:t>Relación con derecho a la elección y renuncia del art. 5.</a:t>
            </a:r>
            <a:endParaRPr/>
          </a:p>
          <a:p>
            <a:pPr>
              <a:lnSpc>
                <a:spcPct val="100000"/>
              </a:lnSpc>
              <a:buSzPct val="70000"/>
              <a:buFont typeface="Wingdings" charset="2"/>
              <a:buChar char=""/>
            </a:pPr>
            <a:r>
              <a:rPr b="1" lang="es-ES" sz="1400" strike="noStrike">
                <a:solidFill>
                  <a:srgbClr val="ff0000"/>
                </a:solidFill>
                <a:latin typeface="Arial"/>
                <a:ea typeface="DejaVu Sans"/>
              </a:rPr>
              <a:t>Artículo 16</a:t>
            </a:r>
            <a:r>
              <a:rPr b="1" i="1" lang="es-ES" sz="1400" strike="noStrike">
                <a:solidFill>
                  <a:srgbClr val="ff0000"/>
                </a:solidFill>
                <a:latin typeface="Arial"/>
                <a:ea typeface="DejaVu Sans"/>
              </a:rPr>
              <a:t>: </a:t>
            </a:r>
            <a:r>
              <a:rPr b="1" i="1" lang="es-ES" sz="1400" strike="noStrike">
                <a:solidFill>
                  <a:srgbClr val="ffff00"/>
                </a:solidFill>
                <a:latin typeface="Arial"/>
                <a:ea typeface="DejaVu Sans"/>
              </a:rPr>
              <a:t> “Las comunicaciones entre profesionales son confidenciales y no podrán hacerse valer en juicio ni tendrán valor probatorio, excepto en los casos en los que se hayan obtenido de acuerdo con lo previsto en la Ley de Enjuiciamiento Criminal u otras leyes de aplicación o en que su aportación o revelación haya sido autorizada conforme a la regulación profesional vigente”.</a:t>
            </a:r>
            <a:endParaRPr/>
          </a:p>
          <a:p>
            <a:pPr>
              <a:lnSpc>
                <a:spcPct val="100000"/>
              </a:lnSpc>
            </a:pPr>
            <a:endParaRPr/>
          </a:p>
        </p:txBody>
      </p:sp>
    </p:spTree>
  </p:cSld>
  <p:timing>
    <p:tnLst>
      <p:par>
        <p:cTn id="5" dur="indefinite" restart="never" nodeType="tmRoot">
          <p:childTnLst>
            <p:seq>
              <p:cTn id="6" dur="indefinite" nodeType="mainSeq">
                <p:childTnLst>
                  <p:par>
                    <p:cTn id="7" fill="hold">
                      <p:stCondLst>
                        <p:cond delay="indefinite"/>
                      </p:stCondLst>
                      <p:childTnLst>
                        <p:par>
                          <p:cTn id="8" fill="hold">
                            <p:stCondLst>
                              <p:cond delay="0"/>
                            </p:stCondLst>
                            <p:childTnLst>
                              <p:par>
                                <p:cTn id="9" nodeType="clickEffect" fill="hold" presetClass="entr" presetID="1">
                                  <p:stCondLst>
                                    <p:cond delay="0"/>
                                  </p:stCondLst>
                                  <p:childTnLst>
                                    <p:set>
                                      <p:cBhvr>
                                        <p:cTn id="10" dur="1" fill="hold">
                                          <p:stCondLst>
                                            <p:cond delay="0"/>
                                          </p:stCondLst>
                                        </p:cTn>
                                        <p:tgtEl>
                                          <p:spTgt spid="287">
                                            <p:txEl>
                                              <p:pRg st="0" end="21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nodeType="clickEffect" fill="hold" presetClass="entr" presetID="1">
                                  <p:stCondLst>
                                    <p:cond delay="0"/>
                                  </p:stCondLst>
                                  <p:childTnLst>
                                    <p:set>
                                      <p:cBhvr>
                                        <p:cTn id="14" dur="1" fill="hold">
                                          <p:stCondLst>
                                            <p:cond delay="0"/>
                                          </p:stCondLst>
                                        </p:cTn>
                                        <p:tgtEl>
                                          <p:spTgt spid="287">
                                            <p:txEl>
                                              <p:pRg st="213" end="103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nodeType="clickEffect" fill="hold" presetClass="entr" presetID="1">
                                  <p:stCondLst>
                                    <p:cond delay="0"/>
                                  </p:stCondLst>
                                  <p:childTnLst>
                                    <p:set>
                                      <p:cBhvr>
                                        <p:cTn id="18" dur="1" fill="hold">
                                          <p:stCondLst>
                                            <p:cond delay="0"/>
                                          </p:stCondLst>
                                        </p:cTn>
                                        <p:tgtEl>
                                          <p:spTgt spid="287">
                                            <p:txEl>
                                              <p:pRg st="1038" end="110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nodeType="clickEffect" fill="hold" presetClass="entr" presetID="1">
                                  <p:stCondLst>
                                    <p:cond delay="0"/>
                                  </p:stCondLst>
                                  <p:childTnLst>
                                    <p:set>
                                      <p:cBhvr>
                                        <p:cTn id="22" dur="1" fill="hold">
                                          <p:stCondLst>
                                            <p:cond delay="0"/>
                                          </p:stCondLst>
                                        </p:cTn>
                                        <p:tgtEl>
                                          <p:spTgt spid="287">
                                            <p:txEl>
                                              <p:pRg st="1105" end="125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nodeType="clickEffect" fill="hold" presetClass="entr" presetID="1">
                                  <p:stCondLst>
                                    <p:cond delay="0"/>
                                  </p:stCondLst>
                                  <p:childTnLst>
                                    <p:set>
                                      <p:cBhvr>
                                        <p:cTn id="26" dur="1" fill="hold">
                                          <p:stCondLst>
                                            <p:cond delay="0"/>
                                          </p:stCondLst>
                                        </p:cTn>
                                        <p:tgtEl>
                                          <p:spTgt spid="287">
                                            <p:txEl>
                                              <p:pRg st="1251" end="13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nodeType="clickEffect" fill="hold" presetClass="entr" presetID="1">
                                  <p:stCondLst>
                                    <p:cond delay="0"/>
                                  </p:stCondLst>
                                  <p:childTnLst>
                                    <p:set>
                                      <p:cBhvr>
                                        <p:cTn id="30" dur="1" fill="hold">
                                          <p:stCondLst>
                                            <p:cond delay="0"/>
                                          </p:stCondLst>
                                        </p:cTn>
                                        <p:tgtEl>
                                          <p:spTgt spid="287">
                                            <p:txEl>
                                              <p:pRg st="1310" end="1694"/>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88" name="TextShape 1"/>
          <p:cNvSpPr txBox="1"/>
          <p:nvPr/>
        </p:nvSpPr>
        <p:spPr>
          <a:xfrm>
            <a:off x="457200" y="274320"/>
            <a:ext cx="8229240" cy="5299200"/>
          </a:xfrm>
          <a:prstGeom prst="rect">
            <a:avLst/>
          </a:prstGeom>
          <a:noFill/>
          <a:ln>
            <a:noFill/>
          </a:ln>
        </p:spPr>
        <p:txBody>
          <a:bodyPr lIns="0" rIns="0" tIns="0" bIns="0" anchor="ctr"/>
          <a:p>
            <a:pPr algn="ctr">
              <a:lnSpc>
                <a:spcPct val="100000"/>
              </a:lnSpc>
            </a:pPr>
            <a:r>
              <a:rPr b="1" lang="es-ES" sz="4000" strike="noStrike">
                <a:solidFill>
                  <a:srgbClr val="c3d69b"/>
                </a:solidFill>
                <a:latin typeface="Arial"/>
                <a:ea typeface="DejaVu Sans"/>
              </a:rPr>
              <a:t>MODIFICACIONES EN LAS DENOMINACIONES DE LOS ÓRGANOS</a:t>
            </a:r>
            <a:endParaRPr/>
          </a:p>
        </p:txBody>
      </p:sp>
    </p:spTree>
  </p:cSld>
  <p:timing>
    <p:tnLst>
      <p:par>
        <p:cTn id="31" dur="indefinite" restart="never" nodeType="tmRoot">
          <p:childTnLst>
            <p:seq>
              <p:cTn id="32"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89" name="CustomShape 1"/>
          <p:cNvSpPr/>
          <p:nvPr/>
        </p:nvSpPr>
        <p:spPr>
          <a:xfrm>
            <a:off x="457200" y="0"/>
            <a:ext cx="8228520" cy="578520"/>
          </a:xfrm>
          <a:prstGeom prst="rect">
            <a:avLst/>
          </a:prstGeom>
          <a:noFill/>
          <a:ln>
            <a:noFill/>
          </a:ln>
        </p:spPr>
        <p:style>
          <a:lnRef idx="0"/>
          <a:fillRef idx="0"/>
          <a:effectRef idx="0"/>
          <a:fontRef idx="minor"/>
        </p:style>
        <p:txBody>
          <a:bodyPr lIns="90000" rIns="90000" tIns="46800" bIns="46800" anchor="ctr"/>
          <a:p>
            <a:pPr>
              <a:lnSpc>
                <a:spcPct val="100000"/>
              </a:lnSpc>
            </a:pPr>
            <a:endParaRPr/>
          </a:p>
          <a:p>
            <a:pPr>
              <a:lnSpc>
                <a:spcPct val="100000"/>
              </a:lnSpc>
            </a:pPr>
            <a:endParaRPr/>
          </a:p>
          <a:p>
            <a:pPr>
              <a:lnSpc>
                <a:spcPct val="100000"/>
              </a:lnSpc>
            </a:pPr>
            <a:r>
              <a:rPr b="1" lang="es-ES" sz="2400" strike="noStrike">
                <a:solidFill>
                  <a:srgbClr val="ff6699"/>
                </a:solidFill>
                <a:latin typeface="Arial"/>
                <a:ea typeface="DejaVu Sans"/>
              </a:rPr>
              <a:t>MODIFICACIONES TERMINOLÓGICAS LEY 1/2025.</a:t>
            </a:r>
            <a:endParaRPr/>
          </a:p>
          <a:p>
            <a:pPr>
              <a:lnSpc>
                <a:spcPct val="100000"/>
              </a:lnSpc>
            </a:pPr>
            <a:endParaRPr/>
          </a:p>
          <a:p>
            <a:pPr algn="ctr">
              <a:lnSpc>
                <a:spcPct val="100000"/>
              </a:lnSpc>
            </a:pPr>
            <a:endParaRPr/>
          </a:p>
        </p:txBody>
      </p:sp>
      <p:sp>
        <p:nvSpPr>
          <p:cNvPr id="290" name="CustomShape 2"/>
          <p:cNvSpPr/>
          <p:nvPr/>
        </p:nvSpPr>
        <p:spPr>
          <a:xfrm>
            <a:off x="163080" y="1135800"/>
            <a:ext cx="8605080" cy="5721120"/>
          </a:xfrm>
          <a:prstGeom prst="rect">
            <a:avLst/>
          </a:prstGeom>
          <a:noFill/>
          <a:ln>
            <a:noFill/>
          </a:ln>
        </p:spPr>
        <p:style>
          <a:lnRef idx="0"/>
          <a:fillRef idx="0"/>
          <a:effectRef idx="0"/>
          <a:fontRef idx="minor"/>
        </p:style>
        <p:txBody>
          <a:bodyPr lIns="90000" rIns="90000" tIns="46800" bIns="46800"/>
          <a:p>
            <a:pPr>
              <a:lnSpc>
                <a:spcPct val="100000"/>
              </a:lnSpc>
            </a:pPr>
            <a:endParaRPr/>
          </a:p>
          <a:p>
            <a:pPr>
              <a:lnSpc>
                <a:spcPct val="90000"/>
              </a:lnSpc>
            </a:pPr>
            <a:endParaRPr/>
          </a:p>
        </p:txBody>
      </p:sp>
      <p:graphicFrame>
        <p:nvGraphicFramePr>
          <p:cNvPr id="291" name="Table 3"/>
          <p:cNvGraphicFramePr/>
          <p:nvPr/>
        </p:nvGraphicFramePr>
        <p:xfrm>
          <a:off x="90360" y="796680"/>
          <a:ext cx="8890200" cy="5784840"/>
        </p:xfrm>
        <a:graphic>
          <a:graphicData uri="http://schemas.openxmlformats.org/drawingml/2006/table">
            <a:tbl>
              <a:tblPr/>
              <a:tblGrid>
                <a:gridCol w="3088440"/>
                <a:gridCol w="5801760"/>
              </a:tblGrid>
              <a:tr h="558360">
                <a:tc>
                  <a:txBody>
                    <a:bodyPr/>
                    <a:p>
                      <a:pPr>
                        <a:lnSpc>
                          <a:spcPct val="100000"/>
                        </a:lnSpc>
                      </a:pPr>
                      <a:r>
                        <a:rPr b="1" lang="es-ES" sz="1400" strike="noStrike">
                          <a:solidFill>
                            <a:srgbClr val="ff0000"/>
                          </a:solidFill>
                          <a:latin typeface="Arial"/>
                          <a:ea typeface="DejaVu Sans"/>
                        </a:rPr>
                        <a:t>JUZGADOS DE PAZ</a:t>
                      </a:r>
                      <a:endParaRPr/>
                    </a:p>
                  </a:txBody>
                  <a:tcPr/>
                </a:tc>
                <a:tc>
                  <a:txBody>
                    <a:bodyPr/>
                    <a:p>
                      <a:pPr>
                        <a:lnSpc>
                          <a:spcPct val="100000"/>
                        </a:lnSpc>
                      </a:pPr>
                      <a:r>
                        <a:rPr b="1" lang="es-ES" sz="1600" strike="noStrike">
                          <a:latin typeface="Arial"/>
                          <a:ea typeface="Aptos"/>
                        </a:rPr>
                        <a:t>Jueces/zas de Paz y Oficina de Justicia Municipal (Disposición Transitoria Sexta)</a:t>
                      </a:r>
                      <a:endParaRPr/>
                    </a:p>
                  </a:txBody>
                  <a:tcPr/>
                </a:tc>
              </a:tr>
              <a:tr h="558360">
                <a:tc>
                  <a:txBody>
                    <a:bodyPr/>
                    <a:p>
                      <a:pPr>
                        <a:lnSpc>
                          <a:spcPct val="100000"/>
                        </a:lnSpc>
                      </a:pPr>
                      <a:r>
                        <a:rPr b="1" lang="es-ES" sz="1400" strike="noStrike">
                          <a:solidFill>
                            <a:srgbClr val="ff0000"/>
                          </a:solidFill>
                          <a:latin typeface="Arial"/>
                          <a:ea typeface="DejaVu Sans"/>
                        </a:rPr>
                        <a:t>JUZGADOS DE PRIMERA INSTANCIA E INSTRUCCIÓN</a:t>
                      </a:r>
                      <a:endParaRPr/>
                    </a:p>
                  </a:txBody>
                  <a:tcPr/>
                </a:tc>
                <a:tc>
                  <a:txBody>
                    <a:bodyPr/>
                    <a:p>
                      <a:pPr>
                        <a:lnSpc>
                          <a:spcPct val="100000"/>
                        </a:lnSpc>
                      </a:pPr>
                      <a:r>
                        <a:rPr b="1" lang="es-ES" sz="1600" strike="noStrike">
                          <a:latin typeface="Arial"/>
                          <a:ea typeface="Aptos"/>
                        </a:rPr>
                        <a:t>Sección Civil y de Instrucción del Tribunal de Instancia (art. 88 LOPJ)</a:t>
                      </a:r>
                      <a:endParaRPr/>
                    </a:p>
                  </a:txBody>
                  <a:tcPr/>
                </a:tc>
              </a:tr>
              <a:tr h="466920">
                <a:tc>
                  <a:txBody>
                    <a:bodyPr/>
                    <a:p>
                      <a:pPr>
                        <a:lnSpc>
                          <a:spcPct val="100000"/>
                        </a:lnSpc>
                      </a:pPr>
                      <a:r>
                        <a:rPr b="1" lang="es-ES" sz="1400" strike="noStrike">
                          <a:solidFill>
                            <a:srgbClr val="ff0000"/>
                          </a:solidFill>
                          <a:latin typeface="Arial"/>
                          <a:ea typeface="DejaVu Sans"/>
                        </a:rPr>
                        <a:t>JUZGADOS DE INSTRUCCIÓN</a:t>
                      </a:r>
                      <a:endParaRPr/>
                    </a:p>
                  </a:txBody>
                  <a:tcPr/>
                </a:tc>
                <a:tc>
                  <a:txBody>
                    <a:bodyPr/>
                    <a:p>
                      <a:pPr>
                        <a:lnSpc>
                          <a:spcPct val="100000"/>
                        </a:lnSpc>
                      </a:pPr>
                      <a:r>
                        <a:rPr b="1" lang="es-ES" strike="noStrike">
                          <a:latin typeface="Arial"/>
                          <a:ea typeface="DejaVu Sans"/>
                        </a:rPr>
                        <a:t>Sección de Instrucción del Tribunal de Instancia</a:t>
                      </a:r>
                      <a:endParaRPr/>
                    </a:p>
                  </a:txBody>
                  <a:tcPr/>
                </a:tc>
              </a:tr>
              <a:tr h="558360">
                <a:tc>
                  <a:txBody>
                    <a:bodyPr/>
                    <a:p>
                      <a:pPr>
                        <a:lnSpc>
                          <a:spcPct val="100000"/>
                        </a:lnSpc>
                      </a:pPr>
                      <a:r>
                        <a:rPr b="1" lang="es-ES" sz="1400" strike="noStrike">
                          <a:solidFill>
                            <a:srgbClr val="ff0000"/>
                          </a:solidFill>
                          <a:latin typeface="Arial"/>
                          <a:ea typeface="Aptos"/>
                        </a:rPr>
                        <a:t>JUZGADOS DE VIOLENCIA SOBRE LA MUJER</a:t>
                      </a:r>
                      <a:endParaRPr/>
                    </a:p>
                  </a:txBody>
                  <a:tcPr/>
                </a:tc>
                <a:tc>
                  <a:txBody>
                    <a:bodyPr/>
                    <a:p>
                      <a:pPr>
                        <a:lnSpc>
                          <a:spcPct val="100000"/>
                        </a:lnSpc>
                      </a:pPr>
                      <a:r>
                        <a:rPr b="1" lang="es-ES" sz="1600" strike="noStrike">
                          <a:latin typeface="Arial"/>
                          <a:ea typeface="Aptos"/>
                        </a:rPr>
                        <a:t>Sección de Violencia Sobre la Mujer del Tribunal de Instancia (art. 89).</a:t>
                      </a:r>
                      <a:endParaRPr/>
                    </a:p>
                  </a:txBody>
                  <a:tcPr/>
                </a:tc>
              </a:tr>
              <a:tr h="325080">
                <a:tc>
                  <a:txBody>
                    <a:bodyPr/>
                    <a:p>
                      <a:pPr>
                        <a:lnSpc>
                          <a:spcPct val="100000"/>
                        </a:lnSpc>
                      </a:pPr>
                      <a:r>
                        <a:rPr b="1" lang="es-ES" sz="1400" strike="noStrike">
                          <a:solidFill>
                            <a:srgbClr val="ff0000"/>
                          </a:solidFill>
                          <a:latin typeface="Arial"/>
                          <a:ea typeface="DejaVu Sans"/>
                        </a:rPr>
                        <a:t>JUZGADOS DE MENORES</a:t>
                      </a:r>
                      <a:endParaRPr/>
                    </a:p>
                  </a:txBody>
                  <a:tcPr/>
                </a:tc>
                <a:tc>
                  <a:txBody>
                    <a:bodyPr/>
                    <a:p>
                      <a:pPr>
                        <a:lnSpc>
                          <a:spcPct val="100000"/>
                        </a:lnSpc>
                      </a:pPr>
                      <a:r>
                        <a:rPr b="1" lang="es-ES" sz="1600" strike="noStrike">
                          <a:latin typeface="Arial"/>
                          <a:ea typeface="Aptos"/>
                        </a:rPr>
                        <a:t>Sección de Menores del Tribunal de Instancia.</a:t>
                      </a:r>
                      <a:endParaRPr/>
                    </a:p>
                  </a:txBody>
                  <a:tcPr/>
                </a:tc>
              </a:tr>
              <a:tr h="325080">
                <a:tc>
                  <a:txBody>
                    <a:bodyPr/>
                    <a:p>
                      <a:pPr>
                        <a:lnSpc>
                          <a:spcPct val="100000"/>
                        </a:lnSpc>
                      </a:pPr>
                      <a:r>
                        <a:rPr b="1" lang="es-ES" sz="1400" strike="noStrike">
                          <a:solidFill>
                            <a:srgbClr val="ff0000"/>
                          </a:solidFill>
                          <a:latin typeface="Arial"/>
                          <a:ea typeface="Aptos"/>
                        </a:rPr>
                        <a:t>JUZGADOS DE LO PENAL</a:t>
                      </a:r>
                      <a:endParaRPr/>
                    </a:p>
                  </a:txBody>
                  <a:tcPr/>
                </a:tc>
                <a:tc>
                  <a:txBody>
                    <a:bodyPr/>
                    <a:p>
                      <a:pPr>
                        <a:lnSpc>
                          <a:spcPct val="100000"/>
                        </a:lnSpc>
                      </a:pPr>
                      <a:r>
                        <a:rPr b="1" lang="es-ES" sz="1600" strike="noStrike">
                          <a:latin typeface="Arial"/>
                          <a:ea typeface="Aptos"/>
                        </a:rPr>
                        <a:t>Sección de lo Penal del Tribunal de Instancia.</a:t>
                      </a:r>
                      <a:endParaRPr/>
                    </a:p>
                  </a:txBody>
                  <a:tcPr/>
                </a:tc>
              </a:tr>
              <a:tr h="558360">
                <a:tc>
                  <a:txBody>
                    <a:bodyPr/>
                    <a:p>
                      <a:pPr>
                        <a:lnSpc>
                          <a:spcPct val="100000"/>
                        </a:lnSpc>
                      </a:pPr>
                      <a:r>
                        <a:rPr b="1" lang="es-ES" sz="1400" strike="noStrike">
                          <a:solidFill>
                            <a:srgbClr val="ff0000"/>
                          </a:solidFill>
                          <a:latin typeface="Arial"/>
                          <a:ea typeface="DejaVu Sans"/>
                        </a:rPr>
                        <a:t>JUZGADOS DE VIGILANCIA PENITENCIARIA</a:t>
                      </a:r>
                      <a:endParaRPr/>
                    </a:p>
                  </a:txBody>
                  <a:tcPr/>
                </a:tc>
                <a:tc>
                  <a:txBody>
                    <a:bodyPr/>
                    <a:p>
                      <a:pPr>
                        <a:lnSpc>
                          <a:spcPct val="100000"/>
                        </a:lnSpc>
                      </a:pPr>
                      <a:r>
                        <a:rPr b="1" lang="es-ES" sz="1600" strike="noStrike">
                          <a:latin typeface="Arial"/>
                          <a:ea typeface="Aptos"/>
                        </a:rPr>
                        <a:t>Sección de Vigilancia Penitenciaria del Tribunal de Instancia.</a:t>
                      </a:r>
                      <a:endParaRPr/>
                    </a:p>
                  </a:txBody>
                  <a:tcPr/>
                </a:tc>
              </a:tr>
              <a:tr h="558360">
                <a:tc>
                  <a:tcPr/>
                </a:tc>
                <a:tc>
                  <a:txBody>
                    <a:bodyPr/>
                    <a:p>
                      <a:pPr>
                        <a:lnSpc>
                          <a:spcPct val="100000"/>
                        </a:lnSpc>
                      </a:pPr>
                      <a:r>
                        <a:rPr b="1" lang="es-ES" sz="1600" strike="noStrike">
                          <a:latin typeface="Arial"/>
                          <a:ea typeface="DejaVu Sans"/>
                        </a:rPr>
                        <a:t>Sección de Violencia contra la Infancia y la Adolescencia, del Tribunal de Instancia.</a:t>
                      </a:r>
                      <a:endParaRPr/>
                    </a:p>
                  </a:txBody>
                  <a:tcPr/>
                </a:tc>
              </a:tr>
              <a:tr h="791640">
                <a:tc>
                  <a:txBody>
                    <a:bodyPr/>
                    <a:p>
                      <a:pPr>
                        <a:lnSpc>
                          <a:spcPct val="100000"/>
                        </a:lnSpc>
                      </a:pPr>
                      <a:r>
                        <a:rPr b="1" lang="es-ES" sz="1400" strike="noStrike">
                          <a:solidFill>
                            <a:srgbClr val="ff0000"/>
                          </a:solidFill>
                          <a:latin typeface="Arial"/>
                          <a:ea typeface="DejaVu Sans"/>
                        </a:rPr>
                        <a:t>JUZGADOS CENTRALES DE INSTRUCCIÓN, DE LO PENAL, DE MENORES Y DE VIGILANCIA </a:t>
                      </a:r>
                      <a:endParaRPr/>
                    </a:p>
                  </a:txBody>
                  <a:tcPr/>
                </a:tc>
                <a:tc>
                  <a:txBody>
                    <a:bodyPr/>
                    <a:p>
                      <a:pPr>
                        <a:lnSpc>
                          <a:spcPct val="100000"/>
                        </a:lnSpc>
                      </a:pPr>
                      <a:r>
                        <a:rPr b="1" lang="es-ES" sz="1600" strike="noStrike">
                          <a:latin typeface="Arial"/>
                          <a:ea typeface="DejaVu Sans"/>
                        </a:rPr>
                        <a:t>Tribunal Central de Instancia (Disp. Transitoria Segunda) , con Secciones de Instrucción, de lo Penal, de Menores y de Vigilancia.</a:t>
                      </a:r>
                      <a:endParaRPr/>
                    </a:p>
                  </a:txBody>
                  <a:tcPr/>
                </a:tc>
              </a:tr>
              <a:tr h="1084320">
                <a:tc>
                  <a:txBody>
                    <a:bodyPr/>
                    <a:p>
                      <a:pPr>
                        <a:lnSpc>
                          <a:spcPct val="100000"/>
                        </a:lnSpc>
                      </a:pPr>
                      <a:r>
                        <a:rPr b="1" lang="es-ES" sz="2000" strike="noStrike">
                          <a:solidFill>
                            <a:srgbClr val="ff0000"/>
                          </a:solidFill>
                          <a:latin typeface="Arial"/>
                          <a:ea typeface="DejaVu Sans"/>
                        </a:rPr>
                        <a:t>No modifican el nombre</a:t>
                      </a:r>
                      <a:r>
                        <a:rPr b="1" lang="es-ES" sz="2000" strike="noStrike">
                          <a:solidFill>
                            <a:srgbClr val="000000"/>
                          </a:solidFill>
                          <a:latin typeface="Arial"/>
                          <a:ea typeface="DejaVu Sans"/>
                        </a:rPr>
                        <a:t>: </a:t>
                      </a:r>
                      <a:r>
                        <a:rPr b="1" lang="es-ES" sz="1400" strike="noStrike">
                          <a:solidFill>
                            <a:srgbClr val="007826"/>
                          </a:solidFill>
                          <a:latin typeface="Arial"/>
                          <a:ea typeface="DejaVu Sans"/>
                        </a:rPr>
                        <a:t>AUDIENCIAS PROVINCIALES, JURADO, TRIBUNALES SUPERIORES DE JUSTICIA, AUDIENCIA NACIONAL Y TRIBUNAL SUPREMO.</a:t>
                      </a:r>
                      <a:endParaRPr/>
                    </a:p>
                  </a:txBody>
                  <a:tcPr/>
                </a:tc>
              </a:tr>
            </a:tbl>
          </a:graphicData>
        </a:graphic>
      </p:graphicFrame>
      <p:sp>
        <p:nvSpPr>
          <p:cNvPr id="292" name="Line 4"/>
          <p:cNvSpPr/>
          <p:nvPr/>
        </p:nvSpPr>
        <p:spPr>
          <a:xfrm>
            <a:off x="3240000" y="5472000"/>
            <a:ext cx="1152000" cy="0"/>
          </a:xfrm>
          <a:prstGeom prst="line">
            <a:avLst/>
          </a:prstGeom>
          <a:ln>
            <a:solidFill>
              <a:srgbClr val="000000"/>
            </a:solidFill>
          </a:ln>
        </p:spPr>
      </p:sp>
    </p:spTree>
  </p:cSld>
  <p:timing>
    <p:tnLst>
      <p:par>
        <p:cTn id="33" dur="indefinite" restart="never" nodeType="tmRoot">
          <p:childTnLst>
            <p:seq>
              <p:cTn id="34"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93" name="CustomShape 1"/>
          <p:cNvSpPr/>
          <p:nvPr/>
        </p:nvSpPr>
        <p:spPr>
          <a:xfrm>
            <a:off x="457200" y="274320"/>
            <a:ext cx="8228520" cy="558360"/>
          </a:xfrm>
          <a:prstGeom prst="rect">
            <a:avLst/>
          </a:prstGeom>
          <a:noFill/>
          <a:ln>
            <a:noFill/>
          </a:ln>
        </p:spPr>
        <p:style>
          <a:lnRef idx="0"/>
          <a:fillRef idx="0"/>
          <a:effectRef idx="0"/>
          <a:fontRef idx="minor"/>
        </p:style>
        <p:txBody>
          <a:bodyPr lIns="90000" rIns="90000" tIns="46800" bIns="46800" anchor="ctr"/>
          <a:p>
            <a:pPr>
              <a:lnSpc>
                <a:spcPct val="90000"/>
              </a:lnSpc>
            </a:pPr>
            <a:r>
              <a:rPr b="1" lang="es-ES" sz="2400" strike="noStrike">
                <a:solidFill>
                  <a:srgbClr val="ff6699"/>
                </a:solidFill>
                <a:latin typeface="Arial"/>
                <a:ea typeface="DejaVu Sans"/>
              </a:rPr>
              <a:t>              </a:t>
            </a:r>
            <a:r>
              <a:rPr b="1" lang="es-ES" sz="2400" strike="noStrike">
                <a:solidFill>
                  <a:srgbClr val="ff6699"/>
                </a:solidFill>
                <a:latin typeface="Arial"/>
                <a:ea typeface="DejaVu Sans"/>
              </a:rPr>
              <a:t>PARTIDO JUDICIAL DE ALGECIRAS</a:t>
            </a:r>
            <a:endParaRPr/>
          </a:p>
        </p:txBody>
      </p:sp>
      <p:graphicFrame>
        <p:nvGraphicFramePr>
          <p:cNvPr id="294" name="Table 2"/>
          <p:cNvGraphicFramePr/>
          <p:nvPr/>
        </p:nvGraphicFramePr>
        <p:xfrm>
          <a:off x="389160" y="833040"/>
          <a:ext cx="8296560" cy="5920560"/>
        </p:xfrm>
        <a:graphic>
          <a:graphicData uri="http://schemas.openxmlformats.org/drawingml/2006/table">
            <a:tbl>
              <a:tblPr/>
              <a:tblGrid>
                <a:gridCol w="3546000"/>
                <a:gridCol w="4750560"/>
              </a:tblGrid>
              <a:tr h="569160">
                <a:tc>
                  <a:txBody>
                    <a:bodyPr/>
                    <a:p>
                      <a:pPr>
                        <a:lnSpc>
                          <a:spcPct val="100000"/>
                        </a:lnSpc>
                      </a:pPr>
                      <a:r>
                        <a:rPr b="1" lang="es-ES" sz="1600" strike="noStrike">
                          <a:latin typeface="Arial"/>
                          <a:ea typeface="DejaVu Sans"/>
                        </a:rPr>
                        <a:t>5 Juzgados de Primera Instancia.</a:t>
                      </a:r>
                      <a:endParaRPr/>
                    </a:p>
                  </a:txBody>
                  <a:tcPr/>
                </a:tc>
                <a:tc>
                  <a:txBody>
                    <a:bodyPr/>
                    <a:p>
                      <a:pPr>
                        <a:lnSpc>
                          <a:spcPct val="100000"/>
                        </a:lnSpc>
                      </a:pPr>
                      <a:r>
                        <a:rPr lang="es-ES" sz="1600" strike="noStrike">
                          <a:latin typeface="Arial"/>
                          <a:ea typeface="DejaVu Sans"/>
                        </a:rPr>
                        <a:t>Sección Civil, 4 Magistrados.</a:t>
                      </a:r>
                      <a:endParaRPr/>
                    </a:p>
                  </a:txBody>
                  <a:tcPr/>
                </a:tc>
              </a:tr>
              <a:tr h="428760">
                <a:tc>
                  <a:tcPr/>
                </a:tc>
                <a:tc>
                  <a:txBody>
                    <a:bodyPr/>
                    <a:p>
                      <a:pPr>
                        <a:lnSpc>
                          <a:spcPct val="100000"/>
                        </a:lnSpc>
                      </a:pPr>
                      <a:r>
                        <a:rPr lang="es-ES" sz="1600" strike="noStrike">
                          <a:latin typeface="Arial"/>
                          <a:ea typeface="DejaVu Sans"/>
                        </a:rPr>
                        <a:t>Sección de Familia, Infancia y Capacidad.</a:t>
                      </a:r>
                      <a:endParaRPr/>
                    </a:p>
                  </a:txBody>
                  <a:tcPr/>
                </a:tc>
              </a:tr>
              <a:tr h="569160">
                <a:tc>
                  <a:txBody>
                    <a:bodyPr/>
                    <a:p>
                      <a:pPr>
                        <a:lnSpc>
                          <a:spcPct val="100000"/>
                        </a:lnSpc>
                      </a:pPr>
                      <a:r>
                        <a:rPr b="1" lang="es-ES" sz="1600" strike="noStrike">
                          <a:latin typeface="Arial"/>
                          <a:ea typeface="DejaVu Sans"/>
                        </a:rPr>
                        <a:t>5 Juzgados de Instrucción.</a:t>
                      </a:r>
                      <a:endParaRPr/>
                    </a:p>
                    <a:p>
                      <a:pPr>
                        <a:lnSpc>
                          <a:spcPct val="100000"/>
                        </a:lnSpc>
                      </a:pPr>
                      <a:endParaRPr/>
                    </a:p>
                  </a:txBody>
                  <a:tcPr/>
                </a:tc>
                <a:tc>
                  <a:txBody>
                    <a:bodyPr/>
                    <a:p>
                      <a:pPr>
                        <a:lnSpc>
                          <a:spcPct val="100000"/>
                        </a:lnSpc>
                      </a:pPr>
                      <a:r>
                        <a:rPr lang="es-ES" sz="1600" strike="noStrike">
                          <a:latin typeface="Arial"/>
                          <a:ea typeface="DejaVu Sans"/>
                        </a:rPr>
                        <a:t>Sección de Instrucción, 5 Magistrados.</a:t>
                      </a:r>
                      <a:endParaRPr/>
                    </a:p>
                    <a:p>
                      <a:pPr>
                        <a:lnSpc>
                          <a:spcPct val="100000"/>
                        </a:lnSpc>
                      </a:pPr>
                      <a:endParaRPr/>
                    </a:p>
                  </a:txBody>
                  <a:tcPr/>
                </a:tc>
              </a:tr>
              <a:tr h="569160">
                <a:tc>
                  <a:txBody>
                    <a:bodyPr/>
                    <a:p>
                      <a:pPr>
                        <a:lnSpc>
                          <a:spcPct val="100000"/>
                        </a:lnSpc>
                      </a:pPr>
                      <a:r>
                        <a:rPr b="1" lang="es-ES" sz="1600" strike="noStrike">
                          <a:latin typeface="Arial"/>
                          <a:ea typeface="DejaVu Sans"/>
                        </a:rPr>
                        <a:t>2 Juzgados de lo Social.  </a:t>
                      </a:r>
                      <a:endParaRPr/>
                    </a:p>
                  </a:txBody>
                  <a:tcPr/>
                </a:tc>
                <a:tc>
                  <a:txBody>
                    <a:bodyPr/>
                    <a:p>
                      <a:pPr>
                        <a:lnSpc>
                          <a:spcPct val="100000"/>
                        </a:lnSpc>
                      </a:pPr>
                      <a:r>
                        <a:rPr lang="es-ES" sz="1600" strike="noStrike">
                          <a:latin typeface="Arial"/>
                          <a:ea typeface="DejaVu Sans"/>
                        </a:rPr>
                        <a:t>Sección de lo Social, 2 Magistrados</a:t>
                      </a:r>
                      <a:endParaRPr/>
                    </a:p>
                  </a:txBody>
                  <a:tcPr/>
                </a:tc>
              </a:tr>
              <a:tr h="800280">
                <a:tc>
                  <a:txBody>
                    <a:bodyPr/>
                    <a:p>
                      <a:pPr>
                        <a:lnSpc>
                          <a:spcPct val="100000"/>
                        </a:lnSpc>
                      </a:pPr>
                      <a:r>
                        <a:rPr b="1" lang="es-ES" sz="1600" strike="noStrike">
                          <a:latin typeface="Arial"/>
                          <a:ea typeface="DejaVu Sans"/>
                        </a:rPr>
                        <a:t>2 Juzgados de lo Contencioso.</a:t>
                      </a:r>
                      <a:endParaRPr/>
                    </a:p>
                  </a:txBody>
                  <a:tcPr/>
                </a:tc>
                <a:tc>
                  <a:txBody>
                    <a:bodyPr/>
                    <a:p>
                      <a:pPr>
                        <a:lnSpc>
                          <a:spcPct val="100000"/>
                        </a:lnSpc>
                      </a:pPr>
                      <a:r>
                        <a:rPr lang="es-ES" sz="1600" strike="noStrike">
                          <a:latin typeface="Arial"/>
                          <a:ea typeface="DejaVu Sans"/>
                        </a:rPr>
                        <a:t>Sección de lo Contencioso-Administrativo, 2 Magistrados.</a:t>
                      </a:r>
                      <a:endParaRPr/>
                    </a:p>
                    <a:p>
                      <a:pPr>
                        <a:lnSpc>
                          <a:spcPct val="100000"/>
                        </a:lnSpc>
                      </a:pPr>
                      <a:endParaRPr/>
                    </a:p>
                  </a:txBody>
                  <a:tcPr/>
                </a:tc>
              </a:tr>
              <a:tr h="808200">
                <a:tc>
                  <a:txBody>
                    <a:bodyPr/>
                    <a:p>
                      <a:pPr>
                        <a:lnSpc>
                          <a:spcPct val="100000"/>
                        </a:lnSpc>
                      </a:pPr>
                      <a:r>
                        <a:rPr b="1" lang="es-ES" sz="1600" strike="noStrike">
                          <a:latin typeface="Arial"/>
                          <a:ea typeface="DejaVu Sans"/>
                        </a:rPr>
                        <a:t>1 Juzgado de Violencia Sobre la Mujer.</a:t>
                      </a:r>
                      <a:endParaRPr/>
                    </a:p>
                  </a:txBody>
                  <a:tcPr/>
                </a:tc>
                <a:tc>
                  <a:txBody>
                    <a:bodyPr/>
                    <a:p>
                      <a:pPr>
                        <a:lnSpc>
                          <a:spcPct val="100000"/>
                        </a:lnSpc>
                      </a:pPr>
                      <a:r>
                        <a:rPr lang="es-ES" sz="1600" strike="noStrike">
                          <a:latin typeface="Arial"/>
                          <a:ea typeface="DejaVu Sans"/>
                        </a:rPr>
                        <a:t>Sección de Violencia Sobre la Mujer, con jurisdicción en Algeciras, San Roque y La Línea.</a:t>
                      </a:r>
                      <a:endParaRPr/>
                    </a:p>
                    <a:p>
                      <a:pPr>
                        <a:lnSpc>
                          <a:spcPct val="100000"/>
                        </a:lnSpc>
                      </a:pPr>
                      <a:endParaRPr/>
                    </a:p>
                  </a:txBody>
                  <a:tcPr/>
                </a:tc>
              </a:tr>
              <a:tr h="569160">
                <a:tc>
                  <a:txBody>
                    <a:bodyPr/>
                    <a:p>
                      <a:pPr>
                        <a:lnSpc>
                          <a:spcPct val="100000"/>
                        </a:lnSpc>
                      </a:pPr>
                      <a:r>
                        <a:rPr b="1" lang="es-ES" sz="1600" strike="noStrike">
                          <a:latin typeface="Arial"/>
                          <a:ea typeface="DejaVu Sans"/>
                        </a:rPr>
                        <a:t>5 Juzgados de lo Penal. </a:t>
                      </a:r>
                      <a:endParaRPr/>
                    </a:p>
                  </a:txBody>
                  <a:tcPr/>
                </a:tc>
                <a:tc>
                  <a:txBody>
                    <a:bodyPr/>
                    <a:p>
                      <a:pPr>
                        <a:lnSpc>
                          <a:spcPct val="100000"/>
                        </a:lnSpc>
                      </a:pPr>
                      <a:r>
                        <a:rPr lang="es-ES" sz="1600" strike="noStrike">
                          <a:latin typeface="Arial"/>
                          <a:ea typeface="DejaVu Sans"/>
                        </a:rPr>
                        <a:t>Sección de lo Penal, 5 Magistrados.</a:t>
                      </a:r>
                      <a:endParaRPr/>
                    </a:p>
                  </a:txBody>
                  <a:tcPr/>
                </a:tc>
              </a:tr>
              <a:tr h="808200">
                <a:tc>
                  <a:txBody>
                    <a:bodyPr/>
                    <a:p>
                      <a:pPr>
                        <a:lnSpc>
                          <a:spcPct val="100000"/>
                        </a:lnSpc>
                      </a:pPr>
                      <a:r>
                        <a:rPr b="1" lang="es-ES" sz="1600" strike="noStrike">
                          <a:latin typeface="Arial"/>
                          <a:ea typeface="DejaVu Sans"/>
                        </a:rPr>
                        <a:t>1 Juzgado de Vigilancia Penitenciaria.</a:t>
                      </a:r>
                      <a:endParaRPr/>
                    </a:p>
                    <a:p>
                      <a:pPr>
                        <a:lnSpc>
                          <a:spcPct val="100000"/>
                        </a:lnSpc>
                      </a:pPr>
                      <a:endParaRPr/>
                    </a:p>
                  </a:txBody>
                  <a:tcPr/>
                </a:tc>
                <a:tc>
                  <a:txBody>
                    <a:bodyPr/>
                    <a:p>
                      <a:pPr>
                        <a:lnSpc>
                          <a:spcPct val="100000"/>
                        </a:lnSpc>
                      </a:pPr>
                      <a:r>
                        <a:rPr lang="es-ES" sz="1600" strike="noStrike">
                          <a:latin typeface="Arial"/>
                          <a:ea typeface="DejaVu Sans"/>
                        </a:rPr>
                        <a:t>Sección de Vigilancia Penitencias, 1 Magistrado.</a:t>
                      </a:r>
                      <a:endParaRPr/>
                    </a:p>
                    <a:p>
                      <a:pPr>
                        <a:lnSpc>
                          <a:spcPct val="100000"/>
                        </a:lnSpc>
                      </a:pPr>
                      <a:endParaRPr/>
                    </a:p>
                  </a:txBody>
                  <a:tcPr/>
                </a:tc>
              </a:tr>
              <a:tr h="798480">
                <a:tc>
                  <a:txBody>
                    <a:bodyPr/>
                    <a:p>
                      <a:pPr>
                        <a:lnSpc>
                          <a:spcPct val="100000"/>
                        </a:lnSpc>
                      </a:pPr>
                      <a:r>
                        <a:rPr b="1" lang="es-ES" sz="1600" strike="noStrike">
                          <a:latin typeface="Arial"/>
                          <a:ea typeface="DejaVu Sans"/>
                        </a:rPr>
                        <a:t>1 Juzgado de Menores.</a:t>
                      </a:r>
                      <a:endParaRPr/>
                    </a:p>
                  </a:txBody>
                  <a:tcPr/>
                </a:tc>
                <a:tc>
                  <a:txBody>
                    <a:bodyPr/>
                    <a:p>
                      <a:pPr>
                        <a:lnSpc>
                          <a:spcPct val="100000"/>
                        </a:lnSpc>
                      </a:pPr>
                      <a:r>
                        <a:rPr lang="es-ES" sz="1600" strike="noStrike">
                          <a:latin typeface="Arial"/>
                          <a:ea typeface="DejaVu Sans"/>
                        </a:rPr>
                        <a:t>Sección de Menores, con jurisdicción en Algeciras, San Roque y La Línea.</a:t>
                      </a:r>
                      <a:endParaRPr/>
                    </a:p>
                    <a:p>
                      <a:pPr>
                        <a:lnSpc>
                          <a:spcPct val="100000"/>
                        </a:lnSpc>
                      </a:pPr>
                      <a:endParaRPr/>
                    </a:p>
                  </a:txBody>
                  <a:tcPr/>
                </a:tc>
              </a:tr>
            </a:tbl>
          </a:graphicData>
        </a:graphic>
      </p:graphicFrame>
    </p:spTree>
  </p:cSld>
  <p:timing>
    <p:tnLst>
      <p:par>
        <p:cTn id="35" dur="indefinite" restart="never" nodeType="tmRoot">
          <p:childTnLst>
            <p:seq>
              <p:cTn id="36"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95" name="TextShape 1"/>
          <p:cNvSpPr txBox="1"/>
          <p:nvPr/>
        </p:nvSpPr>
        <p:spPr>
          <a:xfrm>
            <a:off x="457200" y="274320"/>
            <a:ext cx="8229240" cy="5299200"/>
          </a:xfrm>
          <a:prstGeom prst="rect">
            <a:avLst/>
          </a:prstGeom>
          <a:noFill/>
          <a:ln>
            <a:noFill/>
          </a:ln>
        </p:spPr>
        <p:txBody>
          <a:bodyPr lIns="0" rIns="0" tIns="0" bIns="0" anchor="ctr"/>
          <a:p>
            <a:pPr algn="ctr">
              <a:lnSpc>
                <a:spcPct val="100000"/>
              </a:lnSpc>
            </a:pPr>
            <a:r>
              <a:rPr b="1" lang="es-ES" sz="4000" strike="noStrike">
                <a:solidFill>
                  <a:srgbClr val="c3d69b"/>
                </a:solidFill>
                <a:latin typeface="Arial"/>
                <a:ea typeface="DejaVu Sans"/>
              </a:rPr>
              <a:t>DISTRIBUCIÓN DE COMPETENCIAS ENTRE LOS DISTINTOS ÓRGANOS</a:t>
            </a:r>
            <a:endParaRPr/>
          </a:p>
        </p:txBody>
      </p:sp>
    </p:spTree>
  </p:cSld>
  <p:timing>
    <p:tnLst>
      <p:par>
        <p:cTn id="37" dur="indefinite" restart="never" nodeType="tmRoot">
          <p:childTnLst>
            <p:seq>
              <p:cTn id="38"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96" name="TextShape 1"/>
          <p:cNvSpPr txBox="1"/>
          <p:nvPr/>
        </p:nvSpPr>
        <p:spPr>
          <a:xfrm>
            <a:off x="457200" y="0"/>
            <a:ext cx="8229240" cy="1052280"/>
          </a:xfrm>
          <a:prstGeom prst="rect">
            <a:avLst/>
          </a:prstGeom>
          <a:noFill/>
          <a:ln>
            <a:noFill/>
          </a:ln>
        </p:spPr>
        <p:txBody>
          <a:bodyPr lIns="90000" rIns="90000" tIns="46800" bIns="46800" anchor="ctr"/>
          <a:p>
            <a:pPr algn="ctr">
              <a:lnSpc>
                <a:spcPct val="100000"/>
              </a:lnSpc>
            </a:pPr>
            <a:r>
              <a:rPr b="1" lang="es-ES" sz="2000" strike="noStrike">
                <a:solidFill>
                  <a:srgbClr val="ff6699"/>
                </a:solidFill>
                <a:latin typeface="Arial"/>
                <a:ea typeface="DejaVu Sans"/>
              </a:rPr>
              <a:t>DISTRIBUCIÓN DE COMPETENCIAS ENTRE LOS            DISTINTOS ÓRGANOS PENALES.</a:t>
            </a:r>
            <a:endParaRPr/>
          </a:p>
        </p:txBody>
      </p:sp>
      <p:sp>
        <p:nvSpPr>
          <p:cNvPr id="297" name="TextShape 2"/>
          <p:cNvSpPr txBox="1"/>
          <p:nvPr/>
        </p:nvSpPr>
        <p:spPr>
          <a:xfrm>
            <a:off x="177480" y="941760"/>
            <a:ext cx="8447040" cy="5786280"/>
          </a:xfrm>
          <a:prstGeom prst="rect">
            <a:avLst/>
          </a:prstGeom>
          <a:noFill/>
          <a:ln>
            <a:noFill/>
          </a:ln>
        </p:spPr>
        <p:txBody>
          <a:bodyPr lIns="90000" rIns="90000" tIns="46800" bIns="46800"/>
          <a:p>
            <a:pPr>
              <a:lnSpc>
                <a:spcPct val="100000"/>
              </a:lnSpc>
              <a:buSzPct val="70000"/>
              <a:buFont typeface="Wingdings" charset="2"/>
              <a:buChar char=""/>
            </a:pPr>
            <a:r>
              <a:rPr b="1" lang="es-ES" sz="2400" strike="noStrike">
                <a:solidFill>
                  <a:srgbClr val="ff0000"/>
                </a:solidFill>
                <a:latin typeface="Garamond"/>
                <a:ea typeface="DejaVu Sans"/>
              </a:rPr>
              <a:t> </a:t>
            </a:r>
            <a:r>
              <a:rPr b="1" lang="es-ES" sz="2400" strike="noStrike">
                <a:solidFill>
                  <a:srgbClr val="ff0000"/>
                </a:solidFill>
                <a:latin typeface="Garamond"/>
                <a:ea typeface="DejaVu Sans"/>
              </a:rPr>
              <a:t>JUEZ/A DE PAZ</a:t>
            </a:r>
            <a:r>
              <a:rPr b="1" lang="es-ES" sz="2400" strike="noStrike">
                <a:solidFill>
                  <a:srgbClr val="ffff00"/>
                </a:solidFill>
                <a:latin typeface="Garamond"/>
                <a:ea typeface="DejaVu Sans"/>
              </a:rPr>
              <a:t>: Las mismas que ya tenían (</a:t>
            </a:r>
            <a:r>
              <a:rPr b="1" lang="es-ES" sz="2400" strike="noStrike">
                <a:solidFill>
                  <a:srgbClr val="ff0000"/>
                </a:solidFill>
                <a:latin typeface="Garamond"/>
                <a:ea typeface="DejaVu Sans"/>
              </a:rPr>
              <a:t>arts. 100 LOPJ y 14 LECRIM</a:t>
            </a:r>
            <a:r>
              <a:rPr b="1" lang="es-ES" sz="2400" strike="noStrike">
                <a:solidFill>
                  <a:srgbClr val="ffff00"/>
                </a:solidFill>
                <a:latin typeface="Garamond"/>
                <a:ea typeface="DejaVu Sans"/>
              </a:rPr>
              <a:t>), si bien no se habla ya de “</a:t>
            </a:r>
            <a:r>
              <a:rPr b="1" i="1" lang="es-ES" sz="2400" strike="noStrike">
                <a:solidFill>
                  <a:srgbClr val="ffff00"/>
                </a:solidFill>
                <a:latin typeface="Garamond"/>
                <a:ea typeface="DejaVu Sans"/>
              </a:rPr>
              <a:t>Juzgados de Paz”</a:t>
            </a:r>
            <a:r>
              <a:rPr b="1" lang="es-ES" sz="2400" strike="noStrike">
                <a:solidFill>
                  <a:srgbClr val="ffff00"/>
                </a:solidFill>
                <a:latin typeface="Garamond"/>
                <a:ea typeface="DejaVu Sans"/>
              </a:rPr>
              <a:t>, sino de “</a:t>
            </a:r>
            <a:r>
              <a:rPr b="1" i="1" lang="es-ES" sz="2400" strike="noStrike">
                <a:solidFill>
                  <a:srgbClr val="ffff00"/>
                </a:solidFill>
                <a:latin typeface="Garamond"/>
                <a:ea typeface="DejaVu Sans"/>
              </a:rPr>
              <a:t>Oficina de Justicia del Municipio”.</a:t>
            </a:r>
            <a:endParaRPr/>
          </a:p>
          <a:p>
            <a:pPr>
              <a:lnSpc>
                <a:spcPct val="100000"/>
              </a:lnSpc>
              <a:buSzPct val="70000"/>
              <a:buFont typeface="Wingdings" charset="2"/>
              <a:buChar char=""/>
            </a:pPr>
            <a:r>
              <a:rPr b="1" lang="es-ES" sz="2400" strike="noStrike">
                <a:solidFill>
                  <a:srgbClr val="ff0000"/>
                </a:solidFill>
                <a:latin typeface="Garamond"/>
                <a:ea typeface="DejaVu Sans"/>
              </a:rPr>
              <a:t>SECCIÓN ÚNICA CIVIL Y DE INSTRUCCIÓN/ SECCIÓN DE INSTRUCCIÓN</a:t>
            </a:r>
            <a:r>
              <a:rPr b="1" lang="es-ES" sz="2400" strike="noStrike">
                <a:solidFill>
                  <a:srgbClr val="ffffff"/>
                </a:solidFill>
                <a:latin typeface="Garamond"/>
                <a:ea typeface="DejaVu Sans"/>
              </a:rPr>
              <a:t>: </a:t>
            </a:r>
            <a:r>
              <a:rPr b="1" lang="es-ES" sz="2400" strike="noStrike">
                <a:solidFill>
                  <a:srgbClr val="ffff00"/>
                </a:solidFill>
                <a:latin typeface="Garamond"/>
                <a:ea typeface="DejaVu Sans"/>
              </a:rPr>
              <a:t>Las que ya tenían los Juzgados de Primera Instancia e Instrucción o de Instrucción </a:t>
            </a:r>
            <a:r>
              <a:rPr b="1" lang="es-ES" sz="2400" strike="noStrike">
                <a:solidFill>
                  <a:srgbClr val="ffffff"/>
                </a:solidFill>
                <a:latin typeface="Garamond"/>
                <a:ea typeface="DejaVu Sans"/>
              </a:rPr>
              <a:t>(</a:t>
            </a:r>
            <a:r>
              <a:rPr b="1" lang="es-ES" sz="2400" strike="noStrike">
                <a:solidFill>
                  <a:srgbClr val="ff0000"/>
                </a:solidFill>
                <a:latin typeface="Garamond"/>
                <a:ea typeface="DejaVu Sans"/>
              </a:rPr>
              <a:t>antes art. 87 LOPJ, ahora art. 88 LOPJ y 14 LECIM</a:t>
            </a:r>
            <a:r>
              <a:rPr b="1" lang="es-ES" sz="2400" strike="noStrike">
                <a:solidFill>
                  <a:srgbClr val="ffffff"/>
                </a:solidFill>
                <a:latin typeface="Garamond"/>
                <a:ea typeface="DejaVu Sans"/>
              </a:rPr>
              <a:t>). “Instrucción colegiada”, art. 86 LOPJ.</a:t>
            </a:r>
            <a:endParaRPr/>
          </a:p>
          <a:p>
            <a:pPr>
              <a:lnSpc>
                <a:spcPct val="100000"/>
              </a:lnSpc>
              <a:buSzPct val="70000"/>
              <a:buFont typeface="Wingdings" charset="2"/>
              <a:buChar char=""/>
            </a:pPr>
            <a:r>
              <a:rPr b="1" lang="es-ES" sz="2400" strike="noStrike">
                <a:solidFill>
                  <a:srgbClr val="ff0000"/>
                </a:solidFill>
                <a:latin typeface="Garamond"/>
                <a:ea typeface="DejaVu Sans"/>
              </a:rPr>
              <a:t> </a:t>
            </a:r>
            <a:r>
              <a:rPr b="1" lang="es-ES" sz="2400" strike="noStrike">
                <a:solidFill>
                  <a:srgbClr val="ff0000"/>
                </a:solidFill>
                <a:latin typeface="Garamond"/>
                <a:ea typeface="DejaVu Sans"/>
              </a:rPr>
              <a:t>SECCIÓN DE VIOLENCIA SOBRE LA MUJER</a:t>
            </a:r>
            <a:r>
              <a:rPr b="1" lang="es-ES" sz="2400" strike="noStrike">
                <a:solidFill>
                  <a:srgbClr val="ffffff"/>
                </a:solidFill>
                <a:latin typeface="Garamond"/>
                <a:ea typeface="DejaVu Sans"/>
              </a:rPr>
              <a:t>  (</a:t>
            </a:r>
            <a:r>
              <a:rPr b="1" lang="es-ES" sz="2400" strike="noStrike">
                <a:solidFill>
                  <a:srgbClr val="ff0000"/>
                </a:solidFill>
                <a:latin typeface="Garamond"/>
                <a:ea typeface="DejaVu Sans"/>
              </a:rPr>
              <a:t>antes 87 ter LOPJ, ahora arts. 89.5 LOPJ Y 14.5 y LECRIM</a:t>
            </a:r>
            <a:r>
              <a:rPr b="1" lang="es-ES" sz="2400" strike="noStrike">
                <a:solidFill>
                  <a:srgbClr val="ffffff"/>
                </a:solidFill>
                <a:latin typeface="Garamond"/>
                <a:ea typeface="DejaVu Sans"/>
              </a:rPr>
              <a:t>): </a:t>
            </a:r>
            <a:r>
              <a:rPr b="1" lang="es-ES" sz="2400" strike="noStrike">
                <a:solidFill>
                  <a:srgbClr val="ffff00"/>
                </a:solidFill>
                <a:latin typeface="Garamond"/>
                <a:ea typeface="DejaVu Sans"/>
              </a:rPr>
              <a:t>Se amplían notablemente con relación a las que tenían los Juzgados de Violencia.</a:t>
            </a:r>
            <a:endParaRPr/>
          </a:p>
          <a:p>
            <a:pPr>
              <a:lnSpc>
                <a:spcPct val="100000"/>
              </a:lnSpc>
              <a:buSzPct val="70000"/>
              <a:buFont typeface="Wingdings" charset="2"/>
              <a:buChar char=""/>
            </a:pPr>
            <a:r>
              <a:rPr b="1" lang="es-ES" sz="2400" strike="noStrike">
                <a:solidFill>
                  <a:srgbClr val="ff0000"/>
                </a:solidFill>
                <a:latin typeface="Garamond"/>
                <a:ea typeface="DejaVu Sans"/>
              </a:rPr>
              <a:t>SECCIÓN DE VIOLENCIA CONTRA LA INFANCIA Y LA ADOLESCENCIA: </a:t>
            </a:r>
            <a:r>
              <a:rPr b="1" lang="es-ES" sz="2400" strike="noStrike">
                <a:solidFill>
                  <a:srgbClr val="ffffff"/>
                </a:solidFill>
                <a:latin typeface="Garamond"/>
                <a:ea typeface="DejaVu Sans"/>
              </a:rPr>
              <a:t>(nuevas, </a:t>
            </a:r>
            <a:r>
              <a:rPr b="1" lang="es-ES" sz="2400" strike="noStrike">
                <a:solidFill>
                  <a:srgbClr val="ff0000"/>
                </a:solidFill>
                <a:latin typeface="Garamond"/>
                <a:ea typeface="DejaVu Sans"/>
              </a:rPr>
              <a:t>arts. 89 bis LOPJ Y 14.6 LECRIM</a:t>
            </a:r>
            <a:endParaRPr/>
          </a:p>
        </p:txBody>
      </p:sp>
    </p:spTree>
  </p:cSld>
  <p:timing>
    <p:tnLst>
      <p:par>
        <p:cTn id="39" dur="indefinite" restart="never" nodeType="tmRoot">
          <p:childTnLst>
            <p:seq>
              <p:cTn id="40" dur="indefinite" nodeType="mainSeq">
                <p:childTnLst>
                  <p:par>
                    <p:cTn id="41" fill="hold">
                      <p:stCondLst>
                        <p:cond delay="indefinite"/>
                      </p:stCondLst>
                      <p:childTnLst>
                        <p:par>
                          <p:cTn id="42" fill="hold">
                            <p:stCondLst>
                              <p:cond delay="0"/>
                            </p:stCondLst>
                            <p:childTnLst>
                              <p:par>
                                <p:cTn id="43" nodeType="clickEffect" fill="hold" presetClass="entr" presetID="1">
                                  <p:stCondLst>
                                    <p:cond delay="0"/>
                                  </p:stCondLst>
                                  <p:childTnLst>
                                    <p:set>
                                      <p:cBhvr>
                                        <p:cTn id="44" dur="1" fill="hold">
                                          <p:stCondLst>
                                            <p:cond delay="0"/>
                                          </p:stCondLst>
                                        </p:cTn>
                                        <p:tgtEl>
                                          <p:spTgt spid="297">
                                            <p:txEl>
                                              <p:pRg st="0" end="16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nodeType="clickEffect" fill="hold" presetClass="entr" presetID="1">
                                  <p:stCondLst>
                                    <p:cond delay="0"/>
                                  </p:stCondLst>
                                  <p:childTnLst>
                                    <p:set>
                                      <p:cBhvr>
                                        <p:cTn id="48" dur="1" fill="hold">
                                          <p:stCondLst>
                                            <p:cond delay="0"/>
                                          </p:stCondLst>
                                        </p:cTn>
                                        <p:tgtEl>
                                          <p:spTgt spid="297">
                                            <p:txEl>
                                              <p:pRg st="161" end="398"/>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nodeType="clickEffect" fill="hold" presetClass="entr" presetID="1">
                                  <p:stCondLst>
                                    <p:cond delay="0"/>
                                  </p:stCondLst>
                                  <p:childTnLst>
                                    <p:set>
                                      <p:cBhvr>
                                        <p:cTn id="52" dur="1" fill="hold">
                                          <p:stCondLst>
                                            <p:cond delay="0"/>
                                          </p:stCondLst>
                                        </p:cTn>
                                        <p:tgtEl>
                                          <p:spTgt spid="297">
                                            <p:txEl>
                                              <p:pRg st="398" end="577"/>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nodeType="clickEffect" fill="hold" presetClass="entr" presetID="1">
                                  <p:stCondLst>
                                    <p:cond delay="0"/>
                                  </p:stCondLst>
                                  <p:childTnLst>
                                    <p:set>
                                      <p:cBhvr>
                                        <p:cTn id="56" dur="1" fill="hold">
                                          <p:stCondLst>
                                            <p:cond delay="0"/>
                                          </p:stCondLst>
                                        </p:cTn>
                                        <p:tgtEl>
                                          <p:spTgt spid="297">
                                            <p:txEl>
                                              <p:pRg st="577" end="677"/>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98" name="TextShape 1"/>
          <p:cNvSpPr txBox="1"/>
          <p:nvPr/>
        </p:nvSpPr>
        <p:spPr>
          <a:xfrm>
            <a:off x="457200" y="348480"/>
            <a:ext cx="8229240" cy="687600"/>
          </a:xfrm>
          <a:prstGeom prst="rect">
            <a:avLst/>
          </a:prstGeom>
          <a:noFill/>
          <a:ln>
            <a:noFill/>
          </a:ln>
        </p:spPr>
        <p:txBody>
          <a:bodyPr lIns="90000" rIns="90000" tIns="46800" bIns="46800" anchor="ctr"/>
          <a:p>
            <a:pPr algn="ctr">
              <a:lnSpc>
                <a:spcPct val="100000"/>
              </a:lnSpc>
            </a:pPr>
            <a:r>
              <a:rPr b="1" lang="es-ES" sz="2000" strike="noStrike">
                <a:solidFill>
                  <a:srgbClr val="ff6699"/>
                </a:solidFill>
                <a:latin typeface="Arial"/>
                <a:ea typeface="DejaVu Sans"/>
              </a:rPr>
              <a:t>SECCIONES DE VIOLENCIA SOBRE LA MUJER (</a:t>
            </a:r>
            <a:r>
              <a:rPr b="1" lang="es-ES" sz="2000" strike="noStrike">
                <a:solidFill>
                  <a:srgbClr val="ff0000"/>
                </a:solidFill>
                <a:latin typeface="Arial"/>
                <a:ea typeface="DejaVu Sans"/>
              </a:rPr>
              <a:t>antes 87.3 LOPJ y 14 LECRIM, ahora 89.5 y 14)</a:t>
            </a:r>
            <a:endParaRPr/>
          </a:p>
        </p:txBody>
      </p:sp>
      <p:sp>
        <p:nvSpPr>
          <p:cNvPr id="299" name="TextShape 2"/>
          <p:cNvSpPr txBox="1"/>
          <p:nvPr/>
        </p:nvSpPr>
        <p:spPr>
          <a:xfrm>
            <a:off x="0" y="1185840"/>
            <a:ext cx="9143640" cy="5671800"/>
          </a:xfrm>
          <a:prstGeom prst="rect">
            <a:avLst/>
          </a:prstGeom>
          <a:noFill/>
          <a:ln>
            <a:noFill/>
          </a:ln>
        </p:spPr>
        <p:txBody>
          <a:bodyPr lIns="90000" rIns="90000" tIns="46800" bIns="46800"/>
          <a:p>
            <a:pPr>
              <a:lnSpc>
                <a:spcPct val="100000"/>
              </a:lnSpc>
              <a:buSzPct val="70000"/>
              <a:buFont typeface="Wingdings" charset="2"/>
              <a:buChar char=""/>
            </a:pPr>
            <a:r>
              <a:rPr b="1" lang="es-ES" sz="1600" strike="noStrike">
                <a:solidFill>
                  <a:srgbClr val="ff0000"/>
                </a:solidFill>
                <a:latin typeface="Garamond"/>
                <a:ea typeface="DejaVu Sans"/>
              </a:rPr>
              <a:t> </a:t>
            </a:r>
            <a:r>
              <a:rPr b="1" lang="es-ES" sz="2000" strike="noStrike">
                <a:solidFill>
                  <a:srgbClr val="ffffff"/>
                </a:solidFill>
                <a:latin typeface="Arial"/>
                <a:ea typeface="DejaVu Sans"/>
              </a:rPr>
              <a:t>Se amplia competencia, letra b),  a instrucción de todos los delitos del  Título XII (</a:t>
            </a:r>
            <a:r>
              <a:rPr b="1" lang="es-ES" sz="2000" strike="noStrike">
                <a:solidFill>
                  <a:srgbClr val="00b050"/>
                </a:solidFill>
                <a:latin typeface="Arial"/>
                <a:ea typeface="DejaVu Sans"/>
              </a:rPr>
              <a:t>arts. 217 a 233</a:t>
            </a:r>
            <a:r>
              <a:rPr b="1" lang="es-ES" sz="2000" strike="noStrike">
                <a:solidFill>
                  <a:srgbClr val="ffffff"/>
                </a:solidFill>
                <a:latin typeface="Arial"/>
                <a:ea typeface="DejaVu Sans"/>
              </a:rPr>
              <a:t>) , incluyendo delitos de “</a:t>
            </a:r>
            <a:r>
              <a:rPr b="1" i="1" lang="es-ES" sz="2000" strike="noStrike">
                <a:solidFill>
                  <a:srgbClr val="ffff00"/>
                </a:solidFill>
                <a:latin typeface="Arial"/>
                <a:ea typeface="DejaVu Sans"/>
              </a:rPr>
              <a:t>matrimonios ilegales</a:t>
            </a:r>
            <a:r>
              <a:rPr b="1" lang="es-ES" sz="2000" strike="noStrike">
                <a:solidFill>
                  <a:srgbClr val="ffffff"/>
                </a:solidFill>
                <a:latin typeface="Arial"/>
                <a:ea typeface="DejaVu Sans"/>
              </a:rPr>
              <a:t>” y “</a:t>
            </a:r>
            <a:r>
              <a:rPr b="1" i="1" lang="es-ES" sz="2000" strike="noStrike">
                <a:solidFill>
                  <a:srgbClr val="ffff00"/>
                </a:solidFill>
                <a:latin typeface="Arial"/>
                <a:ea typeface="DejaVu Sans"/>
              </a:rPr>
              <a:t>suposición de parto y alteración de paternidad, estado o condición del menor</a:t>
            </a:r>
            <a:r>
              <a:rPr b="1" lang="es-ES" sz="2000" strike="noStrike">
                <a:solidFill>
                  <a:srgbClr val="ffffff"/>
                </a:solidFill>
                <a:latin typeface="Arial"/>
                <a:ea typeface="DejaVu Sans"/>
              </a:rPr>
              <a:t>”, y no solo a Cap. III (</a:t>
            </a:r>
            <a:r>
              <a:rPr b="1" lang="es-ES" sz="2000" strike="noStrike">
                <a:solidFill>
                  <a:srgbClr val="00b050"/>
                </a:solidFill>
                <a:latin typeface="Arial"/>
                <a:ea typeface="DejaVu Sans"/>
              </a:rPr>
              <a:t>artículos 223 a 233</a:t>
            </a:r>
            <a:r>
              <a:rPr b="1" lang="es-ES" sz="2000" strike="noStrike">
                <a:solidFill>
                  <a:srgbClr val="ffffff"/>
                </a:solidFill>
                <a:latin typeface="Arial"/>
                <a:ea typeface="DejaVu Sans"/>
              </a:rPr>
              <a:t>)</a:t>
            </a:r>
            <a:endParaRPr/>
          </a:p>
          <a:p>
            <a:pPr>
              <a:lnSpc>
                <a:spcPct val="100000"/>
              </a:lnSpc>
              <a:buSzPct val="70000"/>
              <a:buFont typeface="Wingdings" charset="2"/>
              <a:buChar char=""/>
            </a:pPr>
            <a:r>
              <a:rPr b="1" lang="es-ES" sz="2000" strike="noStrike">
                <a:solidFill>
                  <a:srgbClr val="ffffff"/>
                </a:solidFill>
                <a:latin typeface="Arial"/>
                <a:ea typeface="DejaVu Sans"/>
              </a:rPr>
              <a:t>Se añade, en instrucción de causas, letra g), por quebrantamiento, “</a:t>
            </a:r>
            <a:r>
              <a:rPr b="1" i="1" lang="es-ES" sz="2000" strike="noStrike">
                <a:solidFill>
                  <a:srgbClr val="ffff00"/>
                </a:solidFill>
                <a:latin typeface="Arial"/>
                <a:ea typeface="Aptos"/>
              </a:rPr>
              <a:t>cuando la persona ofendida lo sea por alguno de los delitos señalados en la letra h) de este apartado</a:t>
            </a:r>
            <a:r>
              <a:rPr b="1" lang="es-ES" sz="2000" strike="noStrike">
                <a:solidFill>
                  <a:srgbClr val="ffff00"/>
                </a:solidFill>
                <a:latin typeface="Arial"/>
                <a:ea typeface="Aptos"/>
              </a:rPr>
              <a:t>”.</a:t>
            </a:r>
            <a:endParaRPr/>
          </a:p>
          <a:p>
            <a:pPr>
              <a:lnSpc>
                <a:spcPct val="100000"/>
              </a:lnSpc>
              <a:buSzPct val="70000"/>
              <a:buFont typeface="Wingdings" charset="2"/>
              <a:buChar char=""/>
            </a:pPr>
            <a:r>
              <a:rPr b="1" lang="es-ES" sz="2000" strike="noStrike">
                <a:solidFill>
                  <a:srgbClr val="dce6f2"/>
                </a:solidFill>
                <a:latin typeface="Arial"/>
                <a:ea typeface="Aptos"/>
              </a:rPr>
              <a:t>Se añade, letra h),</a:t>
            </a:r>
            <a:r>
              <a:rPr b="1" i="1" lang="es-ES" sz="2000" strike="noStrike">
                <a:solidFill>
                  <a:srgbClr val="dce6f2"/>
                </a:solidFill>
                <a:latin typeface="Arial"/>
                <a:ea typeface="Aptos"/>
              </a:rPr>
              <a:t> </a:t>
            </a:r>
            <a:r>
              <a:rPr b="1" i="1" lang="es-ES" sz="2000" strike="noStrike">
                <a:solidFill>
                  <a:srgbClr val="ffff00"/>
                </a:solidFill>
                <a:latin typeface="Arial"/>
                <a:ea typeface="Aptos"/>
              </a:rPr>
              <a:t>“De la instrucción de los procesos para exigir responsabilidad penal por los delitos contra la libertad sexual previstos en el título VIII del libro II del Código Penal, por los delitos de mutilación genital femenina, matrimonio forzado, acoso con connotación sexual y la trata con fines de explotación sexual cuando la persona ofendida por el delito sea mujer”.</a:t>
            </a:r>
            <a:endParaRPr/>
          </a:p>
          <a:p>
            <a:pPr>
              <a:lnSpc>
                <a:spcPct val="100000"/>
              </a:lnSpc>
              <a:buSzPct val="70000"/>
              <a:buFont typeface="Wingdings" charset="2"/>
              <a:buChar char=""/>
            </a:pPr>
            <a:r>
              <a:rPr b="1" lang="es-ES" sz="2000" strike="noStrike">
                <a:solidFill>
                  <a:srgbClr val="dce6f2"/>
                </a:solidFill>
                <a:latin typeface="Arial"/>
                <a:ea typeface="DejaVu Sans"/>
              </a:rPr>
              <a:t>Supuestos en los que la Sección de Violencia tendrá competencia única y excluyente para adoptar pronunciamientos civiles</a:t>
            </a:r>
            <a:r>
              <a:rPr b="1" lang="es-ES" sz="2000" strike="noStrike">
                <a:solidFill>
                  <a:srgbClr val="ffff00"/>
                </a:solidFill>
                <a:latin typeface="Arial"/>
                <a:ea typeface="DejaVu Sans"/>
              </a:rPr>
              <a:t>: Se añaden previsiones relativas a investigación delitos contra la libertad sexual cometidos sobre mujeres.</a:t>
            </a:r>
            <a:endParaRPr/>
          </a:p>
        </p:txBody>
      </p:sp>
    </p:spTree>
  </p:cSld>
  <p:timing>
    <p:tnLst>
      <p:par>
        <p:cTn id="57" dur="indefinite" restart="never" nodeType="tmRoot">
          <p:childTnLst>
            <p:seq>
              <p:cTn id="58" dur="indefinite" nodeType="mainSeq">
                <p:childTnLst>
                  <p:par>
                    <p:cTn id="59" fill="hold">
                      <p:stCondLst>
                        <p:cond delay="indefinite"/>
                      </p:stCondLst>
                      <p:childTnLst>
                        <p:par>
                          <p:cTn id="60" fill="hold">
                            <p:stCondLst>
                              <p:cond delay="0"/>
                            </p:stCondLst>
                            <p:childTnLst>
                              <p:par>
                                <p:cTn id="61" nodeType="clickEffect" fill="hold" presetClass="entr" presetID="1">
                                  <p:stCondLst>
                                    <p:cond delay="0"/>
                                  </p:stCondLst>
                                  <p:childTnLst>
                                    <p:set>
                                      <p:cBhvr>
                                        <p:cTn id="62" dur="1" fill="hold">
                                          <p:stCondLst>
                                            <p:cond delay="0"/>
                                          </p:stCondLst>
                                        </p:cTn>
                                        <p:tgtEl>
                                          <p:spTgt spid="299">
                                            <p:txEl>
                                              <p:pRg st="0" end="276"/>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nodeType="clickEffect" fill="hold" presetClass="entr" presetID="1">
                                  <p:stCondLst>
                                    <p:cond delay="0"/>
                                  </p:stCondLst>
                                  <p:childTnLst>
                                    <p:set>
                                      <p:cBhvr>
                                        <p:cTn id="66" dur="1" fill="hold">
                                          <p:stCondLst>
                                            <p:cond delay="0"/>
                                          </p:stCondLst>
                                        </p:cTn>
                                        <p:tgtEl>
                                          <p:spTgt spid="299">
                                            <p:txEl>
                                              <p:pRg st="276" end="448"/>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nodeType="clickEffect" fill="hold" presetClass="entr" presetID="1">
                                  <p:stCondLst>
                                    <p:cond delay="0"/>
                                  </p:stCondLst>
                                  <p:childTnLst>
                                    <p:set>
                                      <p:cBhvr>
                                        <p:cTn id="70" dur="1" fill="hold">
                                          <p:stCondLst>
                                            <p:cond delay="0"/>
                                          </p:stCondLst>
                                        </p:cTn>
                                        <p:tgtEl>
                                          <p:spTgt spid="299">
                                            <p:txEl>
                                              <p:pRg st="448" end="831"/>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nodeType="clickEffect" fill="hold" presetClass="entr" presetID="1">
                                  <p:stCondLst>
                                    <p:cond delay="0"/>
                                  </p:stCondLst>
                                  <p:childTnLst>
                                    <p:set>
                                      <p:cBhvr>
                                        <p:cTn id="74" dur="1" fill="hold">
                                          <p:stCondLst>
                                            <p:cond delay="0"/>
                                          </p:stCondLst>
                                        </p:cTn>
                                        <p:tgtEl>
                                          <p:spTgt spid="299">
                                            <p:txEl>
                                              <p:pRg st="831" end="106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